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</p:sldMasterIdLst>
  <p:notesMasterIdLst>
    <p:notesMasterId r:id="rId26"/>
  </p:notesMasterIdLst>
  <p:sldIdLst>
    <p:sldId id="257" r:id="rId3"/>
    <p:sldId id="258" r:id="rId4"/>
    <p:sldId id="260" r:id="rId5"/>
    <p:sldId id="269" r:id="rId6"/>
    <p:sldId id="283" r:id="rId7"/>
    <p:sldId id="270" r:id="rId8"/>
    <p:sldId id="271" r:id="rId9"/>
    <p:sldId id="272" r:id="rId10"/>
    <p:sldId id="276" r:id="rId11"/>
    <p:sldId id="277" r:id="rId12"/>
    <p:sldId id="278" r:id="rId13"/>
    <p:sldId id="286" r:id="rId14"/>
    <p:sldId id="287" r:id="rId15"/>
    <p:sldId id="279" r:id="rId16"/>
    <p:sldId id="289" r:id="rId17"/>
    <p:sldId id="291" r:id="rId18"/>
    <p:sldId id="292" r:id="rId19"/>
    <p:sldId id="297" r:id="rId20"/>
    <p:sldId id="293" r:id="rId21"/>
    <p:sldId id="298" r:id="rId22"/>
    <p:sldId id="264" r:id="rId23"/>
    <p:sldId id="265" r:id="rId24"/>
    <p:sldId id="282" r:id="rId25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ECAA"/>
    <a:srgbClr val="03C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1AB74-D49F-4365-8EE6-81A924893661}" type="datetimeFigureOut">
              <a:rPr lang="id-ID" smtClean="0"/>
              <a:t>21/07/2022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9F601-A91F-4C83-AC38-E01EFA45FEA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46839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86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430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159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991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507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g92b9ca3f2f_0_10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3" name="Google Shape;2323;g92b9ca3f2f_0_10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669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635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8105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36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75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7" name="Google Shape;2047;g92b987f4ac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8" name="Google Shape;2048;g92b987f4ac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92b987f4ac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92b987f4ac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92b9ca3f2f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92b9ca3f2f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g86ca632bb8_0_1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9" name="Google Shape;1909;g86ca632bb8_0_1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Google Shape;2213;g92b9ca3f2f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4" name="Google Shape;2214;g92b9ca3f2f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92b9ca3f2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92b9ca3f2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93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92b9ca3f2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92b9ca3f2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03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92b9ca3f2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92b9ca3f2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362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92b9ca3f2f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92b9ca3f2f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864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92b9ca3f2f_0_1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92b9ca3f2f_0_1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35368" y="-2028199"/>
            <a:ext cx="10356937" cy="4510700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490883" y="2545513"/>
            <a:ext cx="469707" cy="471817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964900" y="2104569"/>
            <a:ext cx="736401" cy="7364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86387" y="4446606"/>
            <a:ext cx="3251716" cy="2476687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7021664" y="5640659"/>
            <a:ext cx="4210344" cy="395443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345600" y="2321396"/>
            <a:ext cx="9500800" cy="15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345600" y="3850995"/>
            <a:ext cx="9500800" cy="68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77053" y="1727661"/>
            <a:ext cx="736401" cy="7364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244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692147" y="-3311315"/>
            <a:ext cx="10512292" cy="457836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899500" y="4428267"/>
            <a:ext cx="1306400" cy="4633533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959992" y="27844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960000" y="21430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959992" y="48349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960000" y="41935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8896392" y="27844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8896400" y="21430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8896392" y="48349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8896400" y="41935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215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>
            <a:spLocks noGrp="1"/>
          </p:cNvSpPr>
          <p:nvPr>
            <p:ph type="subTitle" idx="1"/>
          </p:nvPr>
        </p:nvSpPr>
        <p:spPr>
          <a:xfrm>
            <a:off x="3200800" y="2756551"/>
            <a:ext cx="5790400" cy="15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6"/>
          <p:cNvSpPr txBox="1">
            <a:spLocks noGrp="1"/>
          </p:cNvSpPr>
          <p:nvPr>
            <p:ph type="title"/>
          </p:nvPr>
        </p:nvSpPr>
        <p:spPr>
          <a:xfrm>
            <a:off x="3200600" y="4443651"/>
            <a:ext cx="5790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1410" name="Google Shape;1410;p16"/>
          <p:cNvGrpSpPr/>
          <p:nvPr/>
        </p:nvGrpSpPr>
        <p:grpSpPr>
          <a:xfrm>
            <a:off x="974022" y="6091837"/>
            <a:ext cx="1376949" cy="210105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365957" y="-1334686"/>
            <a:ext cx="13506664" cy="3412633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742675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Title and One Columns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754995" y="-715720"/>
            <a:ext cx="11170635" cy="2152957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823233" y="4428267"/>
            <a:ext cx="1306400" cy="4633533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960167" y="2186600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1181600" y="3647833"/>
            <a:ext cx="4112400" cy="18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8414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973969" y="6092016"/>
            <a:ext cx="2136199" cy="325957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11317867" y="3638634"/>
            <a:ext cx="2069533" cy="4633533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486567" y="-3137999"/>
            <a:ext cx="12858667" cy="4510700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960000" y="418900"/>
            <a:ext cx="10272000" cy="11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4651800" y="2637767"/>
            <a:ext cx="2888400" cy="21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3324000" y="5049600"/>
            <a:ext cx="5544000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83475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753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835368" y="-2028199"/>
            <a:ext cx="10356937" cy="4510700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490883" y="2545513"/>
            <a:ext cx="469707" cy="471817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964900" y="2104569"/>
            <a:ext cx="736401" cy="7364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86387" y="4446606"/>
            <a:ext cx="3251716" cy="2476687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7021664" y="5640659"/>
            <a:ext cx="4210344" cy="395443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345600" y="2321396"/>
            <a:ext cx="9500800" cy="152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133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345600" y="3850995"/>
            <a:ext cx="9500800" cy="68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77053" y="1727661"/>
            <a:ext cx="736401" cy="7364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814896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4122123" y="-2690216"/>
            <a:ext cx="10544692" cy="4127363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395224" y="6097037"/>
            <a:ext cx="3558163" cy="334192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960000" y="2108367"/>
            <a:ext cx="4679600" cy="844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960000" y="3488751"/>
            <a:ext cx="4679600" cy="185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5880267" y="760951"/>
            <a:ext cx="6213203" cy="5336092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70174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754995" y="-1108420"/>
            <a:ext cx="11170635" cy="2152957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7901957" y="6277587"/>
            <a:ext cx="3558163" cy="334192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960000" y="1656567"/>
            <a:ext cx="10272000" cy="443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/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SzPts val="1600"/>
              <a:buChar char="■"/>
              <a:defRPr/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SzPts val="1600"/>
              <a:buChar char="●"/>
              <a:defRPr/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SzPts val="1600"/>
              <a:buChar char="○"/>
              <a:defRPr/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6212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988719" y="-3311315"/>
            <a:ext cx="10512292" cy="457836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2" name="Google Shape;392;p5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1"/>
          </p:nvPr>
        </p:nvSpPr>
        <p:spPr>
          <a:xfrm>
            <a:off x="1621833" y="4690233"/>
            <a:ext cx="3591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2"/>
          </p:nvPr>
        </p:nvSpPr>
        <p:spPr>
          <a:xfrm>
            <a:off x="6978800" y="4690233"/>
            <a:ext cx="3591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title" idx="3"/>
          </p:nvPr>
        </p:nvSpPr>
        <p:spPr>
          <a:xfrm>
            <a:off x="1621800" y="3979700"/>
            <a:ext cx="3591600" cy="4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title" idx="4"/>
          </p:nvPr>
        </p:nvSpPr>
        <p:spPr>
          <a:xfrm>
            <a:off x="6978800" y="3979700"/>
            <a:ext cx="3591600" cy="4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3363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4185714" y="-1710845"/>
            <a:ext cx="10592729" cy="3477492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408900" y="4741267"/>
            <a:ext cx="2069533" cy="4633533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0644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5"/>
          <p:cNvGrpSpPr/>
          <p:nvPr/>
        </p:nvGrpSpPr>
        <p:grpSpPr>
          <a:xfrm flipH="1">
            <a:off x="-988719" y="-3311315"/>
            <a:ext cx="10512292" cy="4578360"/>
            <a:chOff x="24125" y="294775"/>
            <a:chExt cx="7767703" cy="3383025"/>
          </a:xfrm>
        </p:grpSpPr>
        <p:sp>
          <p:nvSpPr>
            <p:cNvPr id="276" name="Google Shape;276;p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9" name="Google Shape;329;p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0" name="Google Shape;330;p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0" name="Google Shape;370;p5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371" name="Google Shape;371;p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8" name="Google Shape;378;p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92" name="Google Shape;392;p5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1"/>
          </p:nvPr>
        </p:nvSpPr>
        <p:spPr>
          <a:xfrm>
            <a:off x="1621833" y="4690233"/>
            <a:ext cx="3591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subTitle" idx="2"/>
          </p:nvPr>
        </p:nvSpPr>
        <p:spPr>
          <a:xfrm>
            <a:off x="6978800" y="4690233"/>
            <a:ext cx="3591600" cy="140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5" name="Google Shape;395;p5"/>
          <p:cNvSpPr txBox="1">
            <a:spLocks noGrp="1"/>
          </p:cNvSpPr>
          <p:nvPr>
            <p:ph type="title" idx="3"/>
          </p:nvPr>
        </p:nvSpPr>
        <p:spPr>
          <a:xfrm>
            <a:off x="1621800" y="3979700"/>
            <a:ext cx="3591600" cy="4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96" name="Google Shape;396;p5"/>
          <p:cNvSpPr txBox="1">
            <a:spLocks noGrp="1"/>
          </p:cNvSpPr>
          <p:nvPr>
            <p:ph type="title" idx="4"/>
          </p:nvPr>
        </p:nvSpPr>
        <p:spPr>
          <a:xfrm>
            <a:off x="6978800" y="3979700"/>
            <a:ext cx="3591600" cy="47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29145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5945001" y="436734"/>
            <a:ext cx="54033" cy="1471500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6552400" y="2133600"/>
            <a:ext cx="4679600" cy="78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6552233" y="3429000"/>
            <a:ext cx="4679600" cy="19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376867" y="2314002"/>
            <a:ext cx="3277628" cy="2851433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810833" y="3714967"/>
            <a:ext cx="3503833" cy="358700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1218176" y="-1011211"/>
            <a:ext cx="14372897" cy="3803905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5186933" y="8465859"/>
            <a:ext cx="98895" cy="98861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6" name="Google Shape;536;p7"/>
          <p:cNvGrpSpPr/>
          <p:nvPr/>
        </p:nvGrpSpPr>
        <p:grpSpPr>
          <a:xfrm>
            <a:off x="4921277" y="6091830"/>
            <a:ext cx="1174713" cy="387569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91394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1207400" y="1760800"/>
            <a:ext cx="9777200" cy="3336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8"/>
          <p:cNvSpPr txBox="1">
            <a:spLocks noGrp="1"/>
          </p:cNvSpPr>
          <p:nvPr>
            <p:ph type="title"/>
          </p:nvPr>
        </p:nvSpPr>
        <p:spPr>
          <a:xfrm>
            <a:off x="2351000" y="2466400"/>
            <a:ext cx="7490000" cy="19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44692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362299" y="-2607399"/>
            <a:ext cx="10356937" cy="4510700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86387" y="4446606"/>
            <a:ext cx="3251716" cy="2476687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9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7021664" y="6091825"/>
            <a:ext cx="4210344" cy="395443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10297619" y="1672327"/>
            <a:ext cx="1424248" cy="1289669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364" extrusionOk="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59" extrusionOk="0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08" extrusionOk="0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252" extrusionOk="0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57" extrusionOk="0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w="9525" cap="flat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08" name="Google Shape;708;p9"/>
          <p:cNvSpPr txBox="1">
            <a:spLocks noGrp="1"/>
          </p:cNvSpPr>
          <p:nvPr>
            <p:ph type="title"/>
          </p:nvPr>
        </p:nvSpPr>
        <p:spPr>
          <a:xfrm>
            <a:off x="3399200" y="2962000"/>
            <a:ext cx="53936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709" name="Google Shape;709;p9"/>
          <p:cNvSpPr txBox="1">
            <a:spLocks noGrp="1"/>
          </p:cNvSpPr>
          <p:nvPr>
            <p:ph type="subTitle" idx="1"/>
          </p:nvPr>
        </p:nvSpPr>
        <p:spPr>
          <a:xfrm>
            <a:off x="3399200" y="4306900"/>
            <a:ext cx="5393600" cy="9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10" name="Google Shape;710;p9"/>
          <p:cNvSpPr txBox="1">
            <a:spLocks noGrp="1"/>
          </p:cNvSpPr>
          <p:nvPr>
            <p:ph type="title" idx="2" hasCustomPrompt="1"/>
          </p:nvPr>
        </p:nvSpPr>
        <p:spPr>
          <a:xfrm>
            <a:off x="4863100" y="161710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0152734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2013705" y="-1108420"/>
            <a:ext cx="11170635" cy="2152957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51499" y="4280834"/>
            <a:ext cx="715233" cy="4633533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7267297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p11"/>
          <p:cNvGrpSpPr/>
          <p:nvPr/>
        </p:nvGrpSpPr>
        <p:grpSpPr>
          <a:xfrm>
            <a:off x="7021664" y="6091825"/>
            <a:ext cx="4210344" cy="395443"/>
            <a:chOff x="5266248" y="4230494"/>
            <a:chExt cx="3157758" cy="296582"/>
          </a:xfrm>
        </p:grpSpPr>
        <p:sp>
          <p:nvSpPr>
            <p:cNvPr id="759" name="Google Shape;759;p11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6" name="Google Shape;776;p11"/>
          <p:cNvGrpSpPr/>
          <p:nvPr/>
        </p:nvGrpSpPr>
        <p:grpSpPr>
          <a:xfrm>
            <a:off x="-486567" y="-2294599"/>
            <a:ext cx="12858667" cy="4510700"/>
            <a:chOff x="-364925" y="-1720950"/>
            <a:chExt cx="9644000" cy="3383025"/>
          </a:xfrm>
        </p:grpSpPr>
        <p:grpSp>
          <p:nvGrpSpPr>
            <p:cNvPr id="777" name="Google Shape;777;p11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78" name="Google Shape;778;p11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5182" extrusionOk="0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" name="Google Shape;779;p11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0" name="Google Shape;780;p11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1" name="Google Shape;781;p11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2" name="Google Shape;782;p11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3" name="Google Shape;783;p11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" name="Google Shape;784;p11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" name="Google Shape;785;p11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6" name="Google Shape;786;p11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7" name="Google Shape;787;p11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8" name="Google Shape;788;p11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9" name="Google Shape;789;p11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" name="Google Shape;790;p11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" name="Google Shape;791;p11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2" name="Google Shape;792;p11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3" name="Google Shape;793;p11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4" name="Google Shape;794;p11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5" name="Google Shape;795;p11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6" extrusionOk="0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991" extrusionOk="0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3174" extrusionOk="0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8" name="Google Shape;828;p11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" name="Google Shape;829;p11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" name="Google Shape;830;p11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1" name="Google Shape;831;p11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2" name="Google Shape;832;p11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" name="Google Shape;833;p11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4" name="Google Shape;834;p11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5" name="Google Shape;835;p11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922" extrusionOk="0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6" name="Google Shape;836;p11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avLst/>
                <a:gdLst/>
                <a:ahLst/>
                <a:cxnLst/>
                <a:rect l="l" t="t" r="r" b="b"/>
                <a:pathLst>
                  <a:path w="44738" h="44699" extrusionOk="0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7" name="Google Shape;837;p11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avLst/>
                <a:gdLst/>
                <a:ahLst/>
                <a:cxnLst/>
                <a:rect l="l" t="t" r="r" b="b"/>
                <a:pathLst>
                  <a:path w="44739" h="44698" extrusionOk="0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8" name="Google Shape;838;p11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" name="Google Shape;839;p11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0" name="Google Shape;840;p11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1" name="Google Shape;841;p11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2" name="Google Shape;842;p11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3" name="Google Shape;843;p11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" name="Google Shape;844;p11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" name="Google Shape;845;p11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6" name="Google Shape;846;p11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7" name="Google Shape;847;p11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8" name="Google Shape;848;p11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9" name="Google Shape;849;p11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0" name="Google Shape;850;p11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" name="Google Shape;851;p11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2" name="Google Shape;852;p11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3" name="Google Shape;853;p11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4" name="Google Shape;854;p11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5" name="Google Shape;855;p11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6" name="Google Shape;856;p11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11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8" name="Google Shape;858;p11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9" name="Google Shape;859;p11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0" name="Google Shape;860;p11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1" name="Google Shape;861;p11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2" name="Google Shape;862;p11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3" name="Google Shape;863;p11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4" name="Google Shape;864;p11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5" name="Google Shape;865;p11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6" name="Google Shape;866;p11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7" name="Google Shape;867;p11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8" name="Google Shape;868;p11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9" name="Google Shape;869;p11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0" name="Google Shape;870;p11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1" name="Google Shape;871;p11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cxnSp>
          <p:nvCxnSpPr>
            <p:cNvPr id="872" name="Google Shape;872;p11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3" name="Google Shape;87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74" name="Google Shape;874;p11"/>
          <p:cNvSpPr txBox="1">
            <a:spLocks noGrp="1"/>
          </p:cNvSpPr>
          <p:nvPr>
            <p:ph type="subTitle" idx="1"/>
          </p:nvPr>
        </p:nvSpPr>
        <p:spPr>
          <a:xfrm>
            <a:off x="3399200" y="3858600"/>
            <a:ext cx="5393600" cy="164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3689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45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523567" y="2161344"/>
            <a:ext cx="4012933" cy="2085589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4484700" y="2163362"/>
            <a:ext cx="4056800" cy="2083573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8491033" y="2159729"/>
            <a:ext cx="4004400" cy="2087207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950747" y="-3311315"/>
            <a:ext cx="10512292" cy="457836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65" name="Google Shape;1065;p13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1"/>
          </p:nvPr>
        </p:nvSpPr>
        <p:spPr>
          <a:xfrm>
            <a:off x="959984" y="4971456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2"/>
          </p:nvPr>
        </p:nvSpPr>
        <p:spPr>
          <a:xfrm>
            <a:off x="960000" y="3824067"/>
            <a:ext cx="195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3" hasCustomPrompt="1"/>
          </p:nvPr>
        </p:nvSpPr>
        <p:spPr>
          <a:xfrm>
            <a:off x="1171133" y="2355900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4"/>
          </p:nvPr>
        </p:nvSpPr>
        <p:spPr>
          <a:xfrm>
            <a:off x="4888951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5"/>
          </p:nvPr>
        </p:nvSpPr>
        <p:spPr>
          <a:xfrm>
            <a:off x="4888967" y="3824067"/>
            <a:ext cx="18960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6" hasCustomPrompt="1"/>
          </p:nvPr>
        </p:nvSpPr>
        <p:spPr>
          <a:xfrm>
            <a:off x="5104467" y="2355933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7"/>
          </p:nvPr>
        </p:nvSpPr>
        <p:spPr>
          <a:xfrm>
            <a:off x="8896384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8"/>
          </p:nvPr>
        </p:nvSpPr>
        <p:spPr>
          <a:xfrm>
            <a:off x="8896400" y="3824067"/>
            <a:ext cx="1824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9" hasCustomPrompt="1"/>
          </p:nvPr>
        </p:nvSpPr>
        <p:spPr>
          <a:xfrm>
            <a:off x="9110000" y="2355933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667212" y="-94787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669267" y="100970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667212" y="296729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669267" y="492488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667212" y="688245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669267" y="884004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03874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7833" y="2707533"/>
            <a:ext cx="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523567" y="2161344"/>
            <a:ext cx="4012933" cy="2085589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4484700" y="2163362"/>
            <a:ext cx="4056800" cy="2083573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8491033" y="2159729"/>
            <a:ext cx="1732520" cy="2087207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365786" y="-3311315"/>
            <a:ext cx="10512292" cy="457836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70" name="Google Shape;1270;p14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4"/>
          <p:cNvSpPr txBox="1">
            <a:spLocks noGrp="1"/>
          </p:cNvSpPr>
          <p:nvPr>
            <p:ph type="subTitle" idx="1"/>
          </p:nvPr>
        </p:nvSpPr>
        <p:spPr>
          <a:xfrm>
            <a:off x="959984" y="4971456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2"/>
          </p:nvPr>
        </p:nvSpPr>
        <p:spPr>
          <a:xfrm>
            <a:off x="960000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3" name="Google Shape;1273;p14"/>
          <p:cNvSpPr txBox="1">
            <a:spLocks noGrp="1"/>
          </p:cNvSpPr>
          <p:nvPr>
            <p:ph type="title" idx="3" hasCustomPrompt="1"/>
          </p:nvPr>
        </p:nvSpPr>
        <p:spPr>
          <a:xfrm>
            <a:off x="1171133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4"/>
          </p:nvPr>
        </p:nvSpPr>
        <p:spPr>
          <a:xfrm>
            <a:off x="4888951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title" idx="5"/>
          </p:nvPr>
        </p:nvSpPr>
        <p:spPr>
          <a:xfrm>
            <a:off x="4888967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title" idx="6" hasCustomPrompt="1"/>
          </p:nvPr>
        </p:nvSpPr>
        <p:spPr>
          <a:xfrm>
            <a:off x="5104467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7"/>
          </p:nvPr>
        </p:nvSpPr>
        <p:spPr>
          <a:xfrm>
            <a:off x="8896384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title" idx="8"/>
          </p:nvPr>
        </p:nvSpPr>
        <p:spPr>
          <a:xfrm>
            <a:off x="8896400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title" idx="9" hasCustomPrompt="1"/>
          </p:nvPr>
        </p:nvSpPr>
        <p:spPr>
          <a:xfrm>
            <a:off x="9110000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11326812" y="-94787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11328867" y="100970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11326812" y="296729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11328867" y="492488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11326812" y="688245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11328867" y="884004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2042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7" name="Google Shape;1287;p15"/>
          <p:cNvGrpSpPr/>
          <p:nvPr/>
        </p:nvGrpSpPr>
        <p:grpSpPr>
          <a:xfrm>
            <a:off x="2692147" y="-3311315"/>
            <a:ext cx="10512292" cy="4578360"/>
            <a:chOff x="24125" y="294775"/>
            <a:chExt cx="7767703" cy="3383025"/>
          </a:xfrm>
        </p:grpSpPr>
        <p:sp>
          <p:nvSpPr>
            <p:cNvPr id="1288" name="Google Shape;1288;p15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82" name="Google Shape;1382;p15"/>
          <p:cNvGrpSpPr/>
          <p:nvPr/>
        </p:nvGrpSpPr>
        <p:grpSpPr>
          <a:xfrm rot="5400000">
            <a:off x="899500" y="4428267"/>
            <a:ext cx="1306400" cy="4633533"/>
            <a:chOff x="327125" y="2375600"/>
            <a:chExt cx="979800" cy="3475150"/>
          </a:xfrm>
        </p:grpSpPr>
        <p:sp>
          <p:nvSpPr>
            <p:cNvPr id="1383" name="Google Shape;1383;p15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6" name="Google Shape;1386;p15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7" name="Google Shape;1387;p15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98" name="Google Shape;1398;p15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9" name="Google Shape;1399;p15"/>
          <p:cNvSpPr txBox="1">
            <a:spLocks noGrp="1"/>
          </p:cNvSpPr>
          <p:nvPr>
            <p:ph type="subTitle" idx="1"/>
          </p:nvPr>
        </p:nvSpPr>
        <p:spPr>
          <a:xfrm>
            <a:off x="959992" y="27844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0" name="Google Shape;1400;p15"/>
          <p:cNvSpPr txBox="1">
            <a:spLocks noGrp="1"/>
          </p:cNvSpPr>
          <p:nvPr>
            <p:ph type="title" idx="2"/>
          </p:nvPr>
        </p:nvSpPr>
        <p:spPr>
          <a:xfrm>
            <a:off x="960000" y="21430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1" name="Google Shape;1401;p15"/>
          <p:cNvSpPr txBox="1">
            <a:spLocks noGrp="1"/>
          </p:cNvSpPr>
          <p:nvPr>
            <p:ph type="subTitle" idx="3"/>
          </p:nvPr>
        </p:nvSpPr>
        <p:spPr>
          <a:xfrm>
            <a:off x="959992" y="48349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2" name="Google Shape;1402;p15"/>
          <p:cNvSpPr txBox="1">
            <a:spLocks noGrp="1"/>
          </p:cNvSpPr>
          <p:nvPr>
            <p:ph type="title" idx="4"/>
          </p:nvPr>
        </p:nvSpPr>
        <p:spPr>
          <a:xfrm>
            <a:off x="960000" y="41935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3" name="Google Shape;1403;p15"/>
          <p:cNvSpPr txBox="1">
            <a:spLocks noGrp="1"/>
          </p:cNvSpPr>
          <p:nvPr>
            <p:ph type="subTitle" idx="5"/>
          </p:nvPr>
        </p:nvSpPr>
        <p:spPr>
          <a:xfrm>
            <a:off x="8896392" y="27844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4" name="Google Shape;1404;p15"/>
          <p:cNvSpPr txBox="1">
            <a:spLocks noGrp="1"/>
          </p:cNvSpPr>
          <p:nvPr>
            <p:ph type="title" idx="6"/>
          </p:nvPr>
        </p:nvSpPr>
        <p:spPr>
          <a:xfrm>
            <a:off x="8896400" y="21430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405" name="Google Shape;1405;p15"/>
          <p:cNvSpPr txBox="1">
            <a:spLocks noGrp="1"/>
          </p:cNvSpPr>
          <p:nvPr>
            <p:ph type="subTitle" idx="7"/>
          </p:nvPr>
        </p:nvSpPr>
        <p:spPr>
          <a:xfrm>
            <a:off x="8896392" y="483492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6" name="Google Shape;1406;p15"/>
          <p:cNvSpPr txBox="1">
            <a:spLocks noGrp="1"/>
          </p:cNvSpPr>
          <p:nvPr>
            <p:ph type="title" idx="8"/>
          </p:nvPr>
        </p:nvSpPr>
        <p:spPr>
          <a:xfrm>
            <a:off x="8896400" y="4193533"/>
            <a:ext cx="23356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0753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16"/>
          <p:cNvSpPr txBox="1">
            <a:spLocks noGrp="1"/>
          </p:cNvSpPr>
          <p:nvPr>
            <p:ph type="subTitle" idx="1"/>
          </p:nvPr>
        </p:nvSpPr>
        <p:spPr>
          <a:xfrm>
            <a:off x="3200800" y="2756551"/>
            <a:ext cx="5790400" cy="151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6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16"/>
          <p:cNvSpPr txBox="1">
            <a:spLocks noGrp="1"/>
          </p:cNvSpPr>
          <p:nvPr>
            <p:ph type="title"/>
          </p:nvPr>
        </p:nvSpPr>
        <p:spPr>
          <a:xfrm>
            <a:off x="3200600" y="4443651"/>
            <a:ext cx="5790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grpSp>
        <p:nvGrpSpPr>
          <p:cNvPr id="1410" name="Google Shape;1410;p16"/>
          <p:cNvGrpSpPr/>
          <p:nvPr/>
        </p:nvGrpSpPr>
        <p:grpSpPr>
          <a:xfrm>
            <a:off x="974022" y="6091837"/>
            <a:ext cx="1376949" cy="210105"/>
            <a:chOff x="1675453" y="-1233273"/>
            <a:chExt cx="1032712" cy="157579"/>
          </a:xfrm>
        </p:grpSpPr>
        <p:sp>
          <p:nvSpPr>
            <p:cNvPr id="1411" name="Google Shape;1411;p16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2" name="Google Shape;1412;p16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3" name="Google Shape;1413;p16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4" name="Google Shape;1414;p16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5" name="Google Shape;1415;p16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6" name="Google Shape;1416;p16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7" name="Google Shape;1417;p16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8" name="Google Shape;1418;p16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9" name="Google Shape;1419;p16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0" name="Google Shape;1420;p16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1" name="Google Shape;1421;p16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22" name="Google Shape;1422;p16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423" name="Google Shape;1423;p1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4" name="Google Shape;1424;p1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5" name="Google Shape;1425;p1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6" name="Google Shape;1426;p1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7" name="Google Shape;1427;p1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8" name="Google Shape;1428;p1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9" name="Google Shape;1429;p1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0" name="Google Shape;1430;p1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1" name="Google Shape;1431;p1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2" name="Google Shape;1432;p1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3" name="Google Shape;1433;p1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4" name="Google Shape;1434;p1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5" name="Google Shape;1435;p1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6" name="Google Shape;1436;p1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7" name="Google Shape;1437;p1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8" name="Google Shape;1438;p1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39" name="Google Shape;1439;p1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0" name="Google Shape;1440;p1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1" name="Google Shape;1441;p1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2" name="Google Shape;1442;p1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43" name="Google Shape;1443;p1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444" name="Google Shape;1444;p16"/>
          <p:cNvGrpSpPr/>
          <p:nvPr/>
        </p:nvGrpSpPr>
        <p:grpSpPr>
          <a:xfrm>
            <a:off x="-365957" y="-1334686"/>
            <a:ext cx="13506664" cy="3412633"/>
            <a:chOff x="-274468" y="-1001015"/>
            <a:chExt cx="10129998" cy="2559475"/>
          </a:xfrm>
        </p:grpSpPr>
        <p:grpSp>
          <p:nvGrpSpPr>
            <p:cNvPr id="1445" name="Google Shape;1445;p16"/>
            <p:cNvGrpSpPr/>
            <p:nvPr/>
          </p:nvGrpSpPr>
          <p:grpSpPr>
            <a:xfrm>
              <a:off x="-274468" y="-1001015"/>
              <a:ext cx="7806725" cy="2559475"/>
              <a:chOff x="-274468" y="-1001015"/>
              <a:chExt cx="7806725" cy="2559475"/>
            </a:xfrm>
          </p:grpSpPr>
          <p:sp>
            <p:nvSpPr>
              <p:cNvPr id="1446" name="Google Shape;1446;p16"/>
              <p:cNvSpPr/>
              <p:nvPr/>
            </p:nvSpPr>
            <p:spPr>
              <a:xfrm flipH="1">
                <a:off x="774235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7" name="Google Shape;1447;p16"/>
              <p:cNvSpPr/>
              <p:nvPr/>
            </p:nvSpPr>
            <p:spPr>
              <a:xfrm flipH="1">
                <a:off x="660123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8" name="Google Shape;1448;p16"/>
              <p:cNvSpPr/>
              <p:nvPr/>
            </p:nvSpPr>
            <p:spPr>
              <a:xfrm flipH="1">
                <a:off x="546596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16"/>
              <p:cNvSpPr/>
              <p:nvPr/>
            </p:nvSpPr>
            <p:spPr>
              <a:xfrm flipH="1">
                <a:off x="433093" y="1064966"/>
                <a:ext cx="151184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16"/>
              <p:cNvSpPr/>
              <p:nvPr/>
            </p:nvSpPr>
            <p:spPr>
              <a:xfrm flipH="1">
                <a:off x="318982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1" name="Google Shape;1451;p16"/>
              <p:cNvSpPr/>
              <p:nvPr/>
            </p:nvSpPr>
            <p:spPr>
              <a:xfrm flipH="1">
                <a:off x="205454" y="1064966"/>
                <a:ext cx="151210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2" name="Google Shape;1452;p16"/>
              <p:cNvSpPr/>
              <p:nvPr/>
            </p:nvSpPr>
            <p:spPr>
              <a:xfrm flipH="1">
                <a:off x="91368" y="1064966"/>
                <a:ext cx="151768" cy="9442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16"/>
              <p:cNvSpPr/>
              <p:nvPr/>
            </p:nvSpPr>
            <p:spPr>
              <a:xfrm flipH="1">
                <a:off x="-274468" y="-937882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16"/>
              <p:cNvSpPr/>
              <p:nvPr/>
            </p:nvSpPr>
            <p:spPr>
              <a:xfrm flipH="1">
                <a:off x="-43602" y="-764114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5" name="Google Shape;1455;p16"/>
              <p:cNvSpPr/>
              <p:nvPr/>
            </p:nvSpPr>
            <p:spPr>
              <a:xfrm flipH="1">
                <a:off x="-274108" y="-170466"/>
                <a:ext cx="6252400" cy="1112085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6" name="Google Shape;1456;p16"/>
              <p:cNvSpPr/>
              <p:nvPr/>
            </p:nvSpPr>
            <p:spPr>
              <a:xfrm flipH="1">
                <a:off x="-38958" y="-38389"/>
                <a:ext cx="6722117" cy="1533132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7" name="Google Shape;1457;p16"/>
              <p:cNvSpPr/>
              <p:nvPr/>
            </p:nvSpPr>
            <p:spPr>
              <a:xfrm flipH="1">
                <a:off x="4070422" y="51946"/>
                <a:ext cx="3461835" cy="538686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8" name="Google Shape;1458;p16"/>
              <p:cNvSpPr/>
              <p:nvPr/>
            </p:nvSpPr>
            <p:spPr>
              <a:xfrm flipH="1">
                <a:off x="1455350" y="1421739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9" name="Google Shape;1459;p16"/>
              <p:cNvSpPr/>
              <p:nvPr/>
            </p:nvSpPr>
            <p:spPr>
              <a:xfrm flipH="1">
                <a:off x="1479101" y="1445490"/>
                <a:ext cx="89218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0" name="Google Shape;1460;p16"/>
              <p:cNvSpPr/>
              <p:nvPr/>
            </p:nvSpPr>
            <p:spPr>
              <a:xfrm flipH="1">
                <a:off x="1995153" y="115662"/>
                <a:ext cx="136720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1" name="Google Shape;1461;p16"/>
              <p:cNvSpPr/>
              <p:nvPr/>
            </p:nvSpPr>
            <p:spPr>
              <a:xfrm flipH="1">
                <a:off x="2018904" y="139413"/>
                <a:ext cx="89219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2" name="Google Shape;1462;p16"/>
              <p:cNvSpPr/>
              <p:nvPr/>
            </p:nvSpPr>
            <p:spPr>
              <a:xfrm flipH="1">
                <a:off x="2737118" y="-209848"/>
                <a:ext cx="89219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3" name="Google Shape;1463;p16"/>
              <p:cNvSpPr/>
              <p:nvPr/>
            </p:nvSpPr>
            <p:spPr>
              <a:xfrm flipH="1">
                <a:off x="394853" y="497937"/>
                <a:ext cx="89219" cy="8863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4" name="Google Shape;1464;p16"/>
              <p:cNvSpPr/>
              <p:nvPr/>
            </p:nvSpPr>
            <p:spPr>
              <a:xfrm flipH="1">
                <a:off x="3942405" y="449267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5" name="Google Shape;1465;p16"/>
              <p:cNvSpPr/>
              <p:nvPr/>
            </p:nvSpPr>
            <p:spPr>
              <a:xfrm flipH="1">
                <a:off x="3966156" y="473018"/>
                <a:ext cx="89218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6" name="Google Shape;1466;p16"/>
              <p:cNvSpPr/>
              <p:nvPr/>
            </p:nvSpPr>
            <p:spPr>
              <a:xfrm flipH="1">
                <a:off x="5181872" y="-1001015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7" name="Google Shape;1467;p16"/>
              <p:cNvSpPr/>
              <p:nvPr/>
            </p:nvSpPr>
            <p:spPr>
              <a:xfrm flipH="1">
                <a:off x="5206207" y="-977264"/>
                <a:ext cx="88635" cy="89218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8" name="Google Shape;1468;p16"/>
              <p:cNvSpPr/>
              <p:nvPr/>
            </p:nvSpPr>
            <p:spPr>
              <a:xfrm flipH="1">
                <a:off x="4591117" y="-986526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69" name="Google Shape;1469;p16"/>
              <p:cNvSpPr/>
              <p:nvPr/>
            </p:nvSpPr>
            <p:spPr>
              <a:xfrm flipH="1">
                <a:off x="983325" y="130151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0" name="Google Shape;1470;p16"/>
              <p:cNvSpPr/>
              <p:nvPr/>
            </p:nvSpPr>
            <p:spPr>
              <a:xfrm flipH="1">
                <a:off x="1211522" y="1175576"/>
                <a:ext cx="70695" cy="7069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1" name="Google Shape;1471;p16"/>
              <p:cNvSpPr/>
              <p:nvPr/>
            </p:nvSpPr>
            <p:spPr>
              <a:xfrm flipH="1">
                <a:off x="2746380" y="901627"/>
                <a:ext cx="70695" cy="70111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2" name="Google Shape;1472;p16"/>
              <p:cNvSpPr/>
              <p:nvPr/>
            </p:nvSpPr>
            <p:spPr>
              <a:xfrm flipH="1">
                <a:off x="3865950" y="245405"/>
                <a:ext cx="141922" cy="141339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3" name="Google Shape;1473;p16"/>
              <p:cNvSpPr/>
              <p:nvPr/>
            </p:nvSpPr>
            <p:spPr>
              <a:xfrm flipH="1">
                <a:off x="1991702" y="865722"/>
                <a:ext cx="141922" cy="141922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4" name="Google Shape;1474;p16"/>
              <p:cNvSpPr/>
              <p:nvPr/>
            </p:nvSpPr>
            <p:spPr>
              <a:xfrm flipH="1">
                <a:off x="4207092" y="-360424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5" name="Google Shape;1475;p16"/>
              <p:cNvSpPr/>
              <p:nvPr/>
            </p:nvSpPr>
            <p:spPr>
              <a:xfrm flipH="1">
                <a:off x="3934310" y="-632647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6" name="Google Shape;1476;p16"/>
              <p:cNvSpPr/>
              <p:nvPr/>
            </p:nvSpPr>
            <p:spPr>
              <a:xfrm flipH="1">
                <a:off x="3959787" y="-606586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7" name="Google Shape;1477;p16"/>
              <p:cNvSpPr/>
              <p:nvPr/>
            </p:nvSpPr>
            <p:spPr>
              <a:xfrm flipH="1">
                <a:off x="4344954" y="-969728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8" name="Google Shape;1478;p16"/>
              <p:cNvSpPr/>
              <p:nvPr/>
            </p:nvSpPr>
            <p:spPr>
              <a:xfrm flipH="1">
                <a:off x="6303193" y="-791342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9" name="Google Shape;1479;p16"/>
              <p:cNvSpPr/>
              <p:nvPr/>
            </p:nvSpPr>
            <p:spPr>
              <a:xfrm flipH="1">
                <a:off x="451617" y="-170010"/>
                <a:ext cx="2335337" cy="717199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0" name="Google Shape;1480;p16"/>
              <p:cNvSpPr/>
              <p:nvPr/>
            </p:nvSpPr>
            <p:spPr>
              <a:xfrm flipH="1">
                <a:off x="3911701" y="-120655"/>
                <a:ext cx="151793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1" name="Google Shape;1481;p16"/>
              <p:cNvSpPr/>
              <p:nvPr/>
            </p:nvSpPr>
            <p:spPr>
              <a:xfrm flipH="1">
                <a:off x="3798199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2" name="Google Shape;1482;p16"/>
              <p:cNvSpPr/>
              <p:nvPr/>
            </p:nvSpPr>
            <p:spPr>
              <a:xfrm flipH="1">
                <a:off x="3684087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3" name="Google Shape;1483;p16"/>
              <p:cNvSpPr/>
              <p:nvPr/>
            </p:nvSpPr>
            <p:spPr>
              <a:xfrm flipH="1">
                <a:off x="3570560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16"/>
              <p:cNvSpPr/>
              <p:nvPr/>
            </p:nvSpPr>
            <p:spPr>
              <a:xfrm flipH="1">
                <a:off x="3457057" y="-120655"/>
                <a:ext cx="15118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5" name="Google Shape;1485;p16"/>
              <p:cNvSpPr/>
              <p:nvPr/>
            </p:nvSpPr>
            <p:spPr>
              <a:xfrm flipH="1">
                <a:off x="3342946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6" name="Google Shape;1486;p16"/>
              <p:cNvSpPr/>
              <p:nvPr/>
            </p:nvSpPr>
            <p:spPr>
              <a:xfrm flipH="1">
                <a:off x="3229418" y="-120655"/>
                <a:ext cx="151210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7" name="Google Shape;1487;p16"/>
              <p:cNvSpPr/>
              <p:nvPr/>
            </p:nvSpPr>
            <p:spPr>
              <a:xfrm flipH="1">
                <a:off x="3115332" y="-120655"/>
                <a:ext cx="151768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8" name="Google Shape;1488;p16"/>
              <p:cNvSpPr/>
              <p:nvPr/>
            </p:nvSpPr>
            <p:spPr>
              <a:xfrm flipH="1">
                <a:off x="4594568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9" name="Google Shape;1489;p16"/>
              <p:cNvSpPr/>
              <p:nvPr/>
            </p:nvSpPr>
            <p:spPr>
              <a:xfrm flipH="1">
                <a:off x="4383752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0" name="Google Shape;1490;p16"/>
              <p:cNvSpPr/>
              <p:nvPr/>
            </p:nvSpPr>
            <p:spPr>
              <a:xfrm flipH="1">
                <a:off x="417293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1" name="Google Shape;1491;p16"/>
              <p:cNvSpPr/>
              <p:nvPr/>
            </p:nvSpPr>
            <p:spPr>
              <a:xfrm flipH="1">
                <a:off x="3961512" y="667645"/>
                <a:ext cx="280952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2" name="Google Shape;1492;p16"/>
              <p:cNvSpPr/>
              <p:nvPr/>
            </p:nvSpPr>
            <p:spPr>
              <a:xfrm flipH="1">
                <a:off x="3750697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3" name="Google Shape;1493;p16"/>
              <p:cNvSpPr/>
              <p:nvPr/>
            </p:nvSpPr>
            <p:spPr>
              <a:xfrm flipH="1">
                <a:off x="3539881" y="66764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94" name="Google Shape;1494;p16"/>
            <p:cNvSpPr/>
            <p:nvPr/>
          </p:nvSpPr>
          <p:spPr>
            <a:xfrm flipH="1">
              <a:off x="7520192" y="-12721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7215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5945001" y="436734"/>
            <a:ext cx="54033" cy="1471500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6552400" y="2133600"/>
            <a:ext cx="4679600" cy="78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6552233" y="3429000"/>
            <a:ext cx="4679600" cy="199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376867" y="2314002"/>
            <a:ext cx="3277628" cy="2851433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810833" y="3714967"/>
            <a:ext cx="3503833" cy="358700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1218176" y="-1011211"/>
            <a:ext cx="14372897" cy="3803905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5186933" y="8465859"/>
            <a:ext cx="98895" cy="98861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36" name="Google Shape;536;p7"/>
          <p:cNvGrpSpPr/>
          <p:nvPr/>
        </p:nvGrpSpPr>
        <p:grpSpPr>
          <a:xfrm>
            <a:off x="4921277" y="6091830"/>
            <a:ext cx="1174713" cy="387569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328777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">
  <p:cSld name="Title and One Columns"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17"/>
          <p:cNvGrpSpPr/>
          <p:nvPr/>
        </p:nvGrpSpPr>
        <p:grpSpPr>
          <a:xfrm>
            <a:off x="-754995" y="-715720"/>
            <a:ext cx="11170635" cy="2152957"/>
            <a:chOff x="-566246" y="-831315"/>
            <a:chExt cx="8377976" cy="1614718"/>
          </a:xfrm>
        </p:grpSpPr>
        <p:sp>
          <p:nvSpPr>
            <p:cNvPr id="1497" name="Google Shape;1497;p17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8" name="Google Shape;1498;p17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99" name="Google Shape;1499;p17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0" name="Google Shape;1500;p17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1" name="Google Shape;1501;p17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2" name="Google Shape;1502;p17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3" name="Google Shape;1503;p17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4" name="Google Shape;1504;p17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5" name="Google Shape;1505;p17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6" name="Google Shape;1506;p17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7" name="Google Shape;1507;p17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8" name="Google Shape;1508;p17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09" name="Google Shape;1509;p17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0" name="Google Shape;1510;p17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1" name="Google Shape;1511;p17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2" name="Google Shape;1512;p17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3" name="Google Shape;1513;p17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4" name="Google Shape;1514;p17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5" name="Google Shape;1515;p17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6" name="Google Shape;1516;p17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7" name="Google Shape;1517;p17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8" name="Google Shape;1518;p17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19" name="Google Shape;1519;p17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0" name="Google Shape;1520;p17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1" name="Google Shape;1521;p17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2" name="Google Shape;1522;p17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3" name="Google Shape;1523;p17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4" name="Google Shape;1524;p17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5" name="Google Shape;1525;p17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26" name="Google Shape;1526;p17"/>
          <p:cNvGrpSpPr/>
          <p:nvPr/>
        </p:nvGrpSpPr>
        <p:grpSpPr>
          <a:xfrm rot="5400000">
            <a:off x="823233" y="4428267"/>
            <a:ext cx="1306400" cy="4633533"/>
            <a:chOff x="327125" y="2375600"/>
            <a:chExt cx="979800" cy="3475150"/>
          </a:xfrm>
        </p:grpSpPr>
        <p:sp>
          <p:nvSpPr>
            <p:cNvPr id="1527" name="Google Shape;1527;p17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42" name="Google Shape;1542;p17"/>
          <p:cNvSpPr txBox="1">
            <a:spLocks noGrp="1"/>
          </p:cNvSpPr>
          <p:nvPr>
            <p:ph type="title"/>
          </p:nvPr>
        </p:nvSpPr>
        <p:spPr>
          <a:xfrm>
            <a:off x="960167" y="2186600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43" name="Google Shape;1543;p17"/>
          <p:cNvSpPr txBox="1">
            <a:spLocks noGrp="1"/>
          </p:cNvSpPr>
          <p:nvPr>
            <p:ph type="subTitle" idx="1"/>
          </p:nvPr>
        </p:nvSpPr>
        <p:spPr>
          <a:xfrm>
            <a:off x="1181600" y="3647833"/>
            <a:ext cx="4112400" cy="18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664657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1">
  <p:cSld name="Title and One Columns 1"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5" name="Google Shape;1545;p18"/>
          <p:cNvGrpSpPr/>
          <p:nvPr/>
        </p:nvGrpSpPr>
        <p:grpSpPr>
          <a:xfrm flipH="1">
            <a:off x="1819533" y="-715720"/>
            <a:ext cx="11170635" cy="2152957"/>
            <a:chOff x="-566246" y="-831315"/>
            <a:chExt cx="8377976" cy="1614718"/>
          </a:xfrm>
        </p:grpSpPr>
        <p:sp>
          <p:nvSpPr>
            <p:cNvPr id="1546" name="Google Shape;1546;p18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7" name="Google Shape;1547;p18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8" name="Google Shape;1548;p18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49" name="Google Shape;1549;p18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0" name="Google Shape;1550;p18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1" name="Google Shape;1551;p18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2" name="Google Shape;1552;p18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3" name="Google Shape;1553;p18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4" name="Google Shape;1554;p18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5" name="Google Shape;1555;p18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6" name="Google Shape;1556;p18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7" name="Google Shape;1557;p18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8" name="Google Shape;1558;p18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59" name="Google Shape;1559;p18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0" name="Google Shape;1560;p18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1" name="Google Shape;1561;p18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2" name="Google Shape;1562;p18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3" name="Google Shape;1563;p18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4" name="Google Shape;1564;p18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5" name="Google Shape;1565;p18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6" name="Google Shape;1566;p18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7" name="Google Shape;1567;p18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8" name="Google Shape;1568;p18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69" name="Google Shape;1569;p18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0" name="Google Shape;1570;p18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1" name="Google Shape;1571;p18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2" name="Google Shape;1572;p18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3" name="Google Shape;1573;p18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4" name="Google Shape;1574;p18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575" name="Google Shape;1575;p18"/>
          <p:cNvGrpSpPr/>
          <p:nvPr/>
        </p:nvGrpSpPr>
        <p:grpSpPr>
          <a:xfrm rot="-5400000" flipH="1">
            <a:off x="10105540" y="4428267"/>
            <a:ext cx="1306400" cy="4633533"/>
            <a:chOff x="327125" y="2375600"/>
            <a:chExt cx="979800" cy="3475150"/>
          </a:xfrm>
        </p:grpSpPr>
        <p:sp>
          <p:nvSpPr>
            <p:cNvPr id="1576" name="Google Shape;1576;p18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7" name="Google Shape;1577;p18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8" name="Google Shape;1578;p18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79" name="Google Shape;1579;p18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0" name="Google Shape;1580;p18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1" name="Google Shape;1581;p18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2" name="Google Shape;1582;p18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3" name="Google Shape;1583;p18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4" name="Google Shape;1584;p18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5" name="Google Shape;1585;p18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6" name="Google Shape;1586;p18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7" name="Google Shape;1587;p18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8" name="Google Shape;1588;p18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89" name="Google Shape;1589;p18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0" name="Google Shape;1590;p18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591" name="Google Shape;1591;p18"/>
          <p:cNvSpPr txBox="1">
            <a:spLocks noGrp="1"/>
          </p:cNvSpPr>
          <p:nvPr>
            <p:ph type="title"/>
          </p:nvPr>
        </p:nvSpPr>
        <p:spPr>
          <a:xfrm>
            <a:off x="6898000" y="2186600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592" name="Google Shape;1592;p18"/>
          <p:cNvSpPr txBox="1">
            <a:spLocks noGrp="1"/>
          </p:cNvSpPr>
          <p:nvPr>
            <p:ph type="subTitle" idx="1"/>
          </p:nvPr>
        </p:nvSpPr>
        <p:spPr>
          <a:xfrm>
            <a:off x="6897833" y="3429000"/>
            <a:ext cx="4334000" cy="200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782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4" name="Google Shape;1594;p19"/>
          <p:cNvGrpSpPr/>
          <p:nvPr/>
        </p:nvGrpSpPr>
        <p:grpSpPr>
          <a:xfrm flipH="1">
            <a:off x="-493553" y="-3311315"/>
            <a:ext cx="10512292" cy="4578360"/>
            <a:chOff x="24125" y="294775"/>
            <a:chExt cx="7767703" cy="3383025"/>
          </a:xfrm>
        </p:grpSpPr>
        <p:sp>
          <p:nvSpPr>
            <p:cNvPr id="1595" name="Google Shape;1595;p1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6" name="Google Shape;1616;p1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7" name="Google Shape;1617;p1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8" name="Google Shape;1618;p1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19" name="Google Shape;1619;p1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0" name="Google Shape;1620;p1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1" name="Google Shape;1621;p1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2" name="Google Shape;1622;p1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3" name="Google Shape;1623;p1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4" name="Google Shape;1624;p1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5" name="Google Shape;1625;p1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6" name="Google Shape;1626;p1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7" name="Google Shape;1627;p1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8" name="Google Shape;1628;p1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9" name="Google Shape;1629;p1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0" name="Google Shape;1630;p1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1" name="Google Shape;1631;p1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2" name="Google Shape;1632;p1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3" name="Google Shape;1633;p1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4" name="Google Shape;1634;p1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5" name="Google Shape;1635;p1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6" name="Google Shape;1636;p1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7" name="Google Shape;1637;p1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8" name="Google Shape;1638;p1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9" name="Google Shape;1639;p1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1" name="Google Shape;1641;p1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2" name="Google Shape;1642;p1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3" name="Google Shape;1643;p1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3" name="Google Shape;1673;p1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4" name="Google Shape;1674;p1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5" name="Google Shape;1675;p1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6" name="Google Shape;1676;p1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7" name="Google Shape;1677;p1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8" name="Google Shape;1678;p1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79" name="Google Shape;1679;p1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0" name="Google Shape;1680;p1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1" name="Google Shape;1681;p1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2" name="Google Shape;1682;p1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3" name="Google Shape;1683;p1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4" name="Google Shape;1684;p1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5" name="Google Shape;1685;p1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6" name="Google Shape;1686;p1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7" name="Google Shape;1687;p1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8" name="Google Shape;1688;p1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89" name="Google Shape;1689;p19"/>
          <p:cNvGrpSpPr/>
          <p:nvPr/>
        </p:nvGrpSpPr>
        <p:grpSpPr>
          <a:xfrm>
            <a:off x="9629577" y="6091830"/>
            <a:ext cx="1174713" cy="387569"/>
            <a:chOff x="7222182" y="4568872"/>
            <a:chExt cx="881035" cy="290677"/>
          </a:xfrm>
        </p:grpSpPr>
        <p:sp>
          <p:nvSpPr>
            <p:cNvPr id="1690" name="Google Shape;1690;p19"/>
            <p:cNvSpPr/>
            <p:nvPr/>
          </p:nvSpPr>
          <p:spPr>
            <a:xfrm>
              <a:off x="722218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1" name="Google Shape;1691;p19"/>
            <p:cNvSpPr/>
            <p:nvPr/>
          </p:nvSpPr>
          <p:spPr>
            <a:xfrm>
              <a:off x="7370543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2" name="Google Shape;1692;p19"/>
            <p:cNvSpPr/>
            <p:nvPr/>
          </p:nvSpPr>
          <p:spPr>
            <a:xfrm>
              <a:off x="7515820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3" name="Google Shape;1693;p19"/>
            <p:cNvSpPr/>
            <p:nvPr/>
          </p:nvSpPr>
          <p:spPr>
            <a:xfrm>
              <a:off x="7664180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19"/>
            <p:cNvSpPr/>
            <p:nvPr/>
          </p:nvSpPr>
          <p:spPr>
            <a:xfrm>
              <a:off x="78094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5" name="Google Shape;1695;p19"/>
            <p:cNvSpPr/>
            <p:nvPr/>
          </p:nvSpPr>
          <p:spPr>
            <a:xfrm>
              <a:off x="7957817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96" name="Google Shape;1696;p19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97" name="Google Shape;1697;p19"/>
          <p:cNvSpPr txBox="1">
            <a:spLocks noGrp="1"/>
          </p:cNvSpPr>
          <p:nvPr>
            <p:ph type="subTitle" idx="1"/>
          </p:nvPr>
        </p:nvSpPr>
        <p:spPr>
          <a:xfrm>
            <a:off x="960001" y="2856557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8" name="Google Shape;1698;p19"/>
          <p:cNvSpPr txBox="1">
            <a:spLocks noGrp="1"/>
          </p:cNvSpPr>
          <p:nvPr>
            <p:ph type="title" idx="2"/>
          </p:nvPr>
        </p:nvSpPr>
        <p:spPr>
          <a:xfrm>
            <a:off x="960012" y="2331033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699" name="Google Shape;1699;p19"/>
          <p:cNvSpPr txBox="1">
            <a:spLocks noGrp="1"/>
          </p:cNvSpPr>
          <p:nvPr>
            <p:ph type="subTitle" idx="3"/>
          </p:nvPr>
        </p:nvSpPr>
        <p:spPr>
          <a:xfrm>
            <a:off x="960001" y="4907064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0" name="Google Shape;1700;p19"/>
          <p:cNvSpPr txBox="1">
            <a:spLocks noGrp="1"/>
          </p:cNvSpPr>
          <p:nvPr>
            <p:ph type="title" idx="4"/>
          </p:nvPr>
        </p:nvSpPr>
        <p:spPr>
          <a:xfrm>
            <a:off x="960012" y="4381540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01" name="Google Shape;1701;p19"/>
          <p:cNvSpPr txBox="1">
            <a:spLocks noGrp="1"/>
          </p:cNvSpPr>
          <p:nvPr>
            <p:ph type="subTitle" idx="5"/>
          </p:nvPr>
        </p:nvSpPr>
        <p:spPr>
          <a:xfrm>
            <a:off x="4651801" y="2856557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2" name="Google Shape;1702;p19"/>
          <p:cNvSpPr txBox="1">
            <a:spLocks noGrp="1"/>
          </p:cNvSpPr>
          <p:nvPr>
            <p:ph type="title" idx="6"/>
          </p:nvPr>
        </p:nvSpPr>
        <p:spPr>
          <a:xfrm>
            <a:off x="4651812" y="2331033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03" name="Google Shape;1703;p19"/>
          <p:cNvSpPr txBox="1">
            <a:spLocks noGrp="1"/>
          </p:cNvSpPr>
          <p:nvPr>
            <p:ph type="subTitle" idx="7"/>
          </p:nvPr>
        </p:nvSpPr>
        <p:spPr>
          <a:xfrm>
            <a:off x="4651801" y="4907064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19"/>
          <p:cNvSpPr txBox="1">
            <a:spLocks noGrp="1"/>
          </p:cNvSpPr>
          <p:nvPr>
            <p:ph type="title" idx="8"/>
          </p:nvPr>
        </p:nvSpPr>
        <p:spPr>
          <a:xfrm>
            <a:off x="4651812" y="4381540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05" name="Google Shape;1705;p19"/>
          <p:cNvSpPr txBox="1">
            <a:spLocks noGrp="1"/>
          </p:cNvSpPr>
          <p:nvPr>
            <p:ph type="subTitle" idx="9"/>
          </p:nvPr>
        </p:nvSpPr>
        <p:spPr>
          <a:xfrm>
            <a:off x="8343601" y="2856557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6" name="Google Shape;1706;p19"/>
          <p:cNvSpPr txBox="1">
            <a:spLocks noGrp="1"/>
          </p:cNvSpPr>
          <p:nvPr>
            <p:ph type="title" idx="13"/>
          </p:nvPr>
        </p:nvSpPr>
        <p:spPr>
          <a:xfrm>
            <a:off x="8343612" y="2331033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707" name="Google Shape;1707;p19"/>
          <p:cNvSpPr txBox="1">
            <a:spLocks noGrp="1"/>
          </p:cNvSpPr>
          <p:nvPr>
            <p:ph type="subTitle" idx="14"/>
          </p:nvPr>
        </p:nvSpPr>
        <p:spPr>
          <a:xfrm>
            <a:off x="8343601" y="4907064"/>
            <a:ext cx="2888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08" name="Google Shape;1708;p19"/>
          <p:cNvSpPr txBox="1">
            <a:spLocks noGrp="1"/>
          </p:cNvSpPr>
          <p:nvPr>
            <p:ph type="title" idx="15"/>
          </p:nvPr>
        </p:nvSpPr>
        <p:spPr>
          <a:xfrm>
            <a:off x="8343612" y="4381540"/>
            <a:ext cx="2888400" cy="422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2314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" name="Google Shape;1710;p20"/>
          <p:cNvGrpSpPr/>
          <p:nvPr/>
        </p:nvGrpSpPr>
        <p:grpSpPr>
          <a:xfrm>
            <a:off x="973969" y="6092016"/>
            <a:ext cx="2136199" cy="325957"/>
            <a:chOff x="1675453" y="-1233273"/>
            <a:chExt cx="1032712" cy="157579"/>
          </a:xfrm>
        </p:grpSpPr>
        <p:sp>
          <p:nvSpPr>
            <p:cNvPr id="1711" name="Google Shape;1711;p20"/>
            <p:cNvSpPr/>
            <p:nvPr/>
          </p:nvSpPr>
          <p:spPr>
            <a:xfrm flipH="1">
              <a:off x="256276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20"/>
            <p:cNvSpPr/>
            <p:nvPr/>
          </p:nvSpPr>
          <p:spPr>
            <a:xfrm flipH="1">
              <a:off x="247357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20"/>
            <p:cNvSpPr/>
            <p:nvPr/>
          </p:nvSpPr>
          <p:spPr>
            <a:xfrm flipH="1">
              <a:off x="238496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4" name="Google Shape;1714;p20"/>
            <p:cNvSpPr/>
            <p:nvPr/>
          </p:nvSpPr>
          <p:spPr>
            <a:xfrm flipH="1">
              <a:off x="2296354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5" name="Google Shape;1715;p20"/>
            <p:cNvSpPr/>
            <p:nvPr/>
          </p:nvSpPr>
          <p:spPr>
            <a:xfrm flipH="1">
              <a:off x="2207719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6" name="Google Shape;1716;p20"/>
            <p:cNvSpPr/>
            <p:nvPr/>
          </p:nvSpPr>
          <p:spPr>
            <a:xfrm flipH="1">
              <a:off x="211911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7" name="Google Shape;1717;p20"/>
            <p:cNvSpPr/>
            <p:nvPr/>
          </p:nvSpPr>
          <p:spPr>
            <a:xfrm flipH="1">
              <a:off x="2030500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20"/>
            <p:cNvSpPr/>
            <p:nvPr/>
          </p:nvSpPr>
          <p:spPr>
            <a:xfrm flipH="1">
              <a:off x="1941891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20"/>
            <p:cNvSpPr/>
            <p:nvPr/>
          </p:nvSpPr>
          <p:spPr>
            <a:xfrm flipH="1">
              <a:off x="1853256" y="-1233273"/>
              <a:ext cx="145399" cy="157579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0" name="Google Shape;1720;p20"/>
            <p:cNvSpPr/>
            <p:nvPr/>
          </p:nvSpPr>
          <p:spPr>
            <a:xfrm flipH="1">
              <a:off x="176406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1" name="Google Shape;1721;p20"/>
            <p:cNvSpPr/>
            <p:nvPr/>
          </p:nvSpPr>
          <p:spPr>
            <a:xfrm flipH="1">
              <a:off x="1675453" y="-1233273"/>
              <a:ext cx="145982" cy="157579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2" name="Google Shape;1722;p20"/>
          <p:cNvGrpSpPr/>
          <p:nvPr/>
        </p:nvGrpSpPr>
        <p:grpSpPr>
          <a:xfrm>
            <a:off x="11317867" y="3638634"/>
            <a:ext cx="2069533" cy="4633533"/>
            <a:chOff x="327125" y="2375600"/>
            <a:chExt cx="1552150" cy="3475150"/>
          </a:xfrm>
        </p:grpSpPr>
        <p:sp>
          <p:nvSpPr>
            <p:cNvPr id="1723" name="Google Shape;1723;p2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4" name="Google Shape;1744;p20"/>
          <p:cNvGrpSpPr/>
          <p:nvPr/>
        </p:nvGrpSpPr>
        <p:grpSpPr>
          <a:xfrm>
            <a:off x="-486567" y="-3137999"/>
            <a:ext cx="12858667" cy="4510700"/>
            <a:chOff x="-364925" y="-2353500"/>
            <a:chExt cx="9644000" cy="3383025"/>
          </a:xfrm>
        </p:grpSpPr>
        <p:grpSp>
          <p:nvGrpSpPr>
            <p:cNvPr id="1745" name="Google Shape;1745;p20"/>
            <p:cNvGrpSpPr/>
            <p:nvPr/>
          </p:nvGrpSpPr>
          <p:grpSpPr>
            <a:xfrm>
              <a:off x="-364925" y="-2353500"/>
              <a:ext cx="9644000" cy="3383025"/>
              <a:chOff x="-364925" y="-1720950"/>
              <a:chExt cx="9644000" cy="3383025"/>
            </a:xfrm>
          </p:grpSpPr>
          <p:grpSp>
            <p:nvGrpSpPr>
              <p:cNvPr id="1746" name="Google Shape;1746;p20"/>
              <p:cNvGrpSpPr/>
              <p:nvPr/>
            </p:nvGrpSpPr>
            <p:grpSpPr>
              <a:xfrm flipH="1">
                <a:off x="-364925" y="-1720950"/>
                <a:ext cx="8364453" cy="3383025"/>
                <a:chOff x="-572625" y="294775"/>
                <a:chExt cx="8364453" cy="3383025"/>
              </a:xfrm>
            </p:grpSpPr>
            <p:sp>
              <p:nvSpPr>
                <p:cNvPr id="1747" name="Google Shape;1747;p20"/>
                <p:cNvSpPr/>
                <p:nvPr/>
              </p:nvSpPr>
              <p:spPr>
                <a:xfrm>
                  <a:off x="1686375" y="607200"/>
                  <a:ext cx="142125" cy="12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182" extrusionOk="0">
                      <a:moveTo>
                        <a:pt x="2834" y="1"/>
                      </a:moveTo>
                      <a:cubicBezTo>
                        <a:pt x="2169" y="1"/>
                        <a:pt x="1507" y="252"/>
                        <a:pt x="1005" y="754"/>
                      </a:cubicBezTo>
                      <a:cubicBezTo>
                        <a:pt x="1" y="1781"/>
                        <a:pt x="1" y="3402"/>
                        <a:pt x="1005" y="4429"/>
                      </a:cubicBezTo>
                      <a:cubicBezTo>
                        <a:pt x="1507" y="4931"/>
                        <a:pt x="2169" y="5182"/>
                        <a:pt x="2834" y="5182"/>
                      </a:cubicBezTo>
                      <a:cubicBezTo>
                        <a:pt x="3499" y="5182"/>
                        <a:pt x="4166" y="4931"/>
                        <a:pt x="4680" y="4429"/>
                      </a:cubicBezTo>
                      <a:cubicBezTo>
                        <a:pt x="5684" y="3402"/>
                        <a:pt x="5684" y="1781"/>
                        <a:pt x="4680" y="754"/>
                      </a:cubicBezTo>
                      <a:cubicBezTo>
                        <a:pt x="4166" y="252"/>
                        <a:pt x="3499" y="1"/>
                        <a:pt x="283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8" name="Google Shape;1748;p20"/>
                <p:cNvSpPr/>
                <p:nvPr/>
              </p:nvSpPr>
              <p:spPr>
                <a:xfrm>
                  <a:off x="66098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49" name="Google Shape;1749;p20"/>
                <p:cNvSpPr/>
                <p:nvPr/>
              </p:nvSpPr>
              <p:spPr>
                <a:xfrm>
                  <a:off x="67216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0" name="Google Shape;1750;p20"/>
                <p:cNvSpPr/>
                <p:nvPr/>
              </p:nvSpPr>
              <p:spPr>
                <a:xfrm>
                  <a:off x="68340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1" name="Google Shape;1751;p20"/>
                <p:cNvSpPr/>
                <p:nvPr/>
              </p:nvSpPr>
              <p:spPr>
                <a:xfrm>
                  <a:off x="6945900" y="3191600"/>
                  <a:ext cx="148950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1" extrusionOk="0">
                      <a:moveTo>
                        <a:pt x="0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2" name="Google Shape;1752;p20"/>
                <p:cNvSpPr/>
                <p:nvPr/>
              </p:nvSpPr>
              <p:spPr>
                <a:xfrm>
                  <a:off x="705775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0" y="0"/>
                      </a:moveTo>
                      <a:lnTo>
                        <a:pt x="3607" y="3721"/>
                      </a:lnTo>
                      <a:lnTo>
                        <a:pt x="5980" y="3721"/>
                      </a:lnTo>
                      <a:lnTo>
                        <a:pt x="239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3" name="Google Shape;1753;p20"/>
                <p:cNvSpPr/>
                <p:nvPr/>
              </p:nvSpPr>
              <p:spPr>
                <a:xfrm>
                  <a:off x="7170150" y="3191600"/>
                  <a:ext cx="14897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4" name="Google Shape;1754;p20"/>
                <p:cNvSpPr/>
                <p:nvPr/>
              </p:nvSpPr>
              <p:spPr>
                <a:xfrm>
                  <a:off x="7282000" y="3191600"/>
                  <a:ext cx="149525" cy="9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1" extrusionOk="0">
                      <a:moveTo>
                        <a:pt x="1" y="0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5" name="Google Shape;1755;p20"/>
                <p:cNvSpPr/>
                <p:nvPr/>
              </p:nvSpPr>
              <p:spPr>
                <a:xfrm>
                  <a:off x="2406525" y="1218350"/>
                  <a:ext cx="5385303" cy="11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36" h="44419" extrusionOk="0">
                      <a:moveTo>
                        <a:pt x="183" y="0"/>
                      </a:moveTo>
                      <a:cubicBezTo>
                        <a:pt x="91" y="0"/>
                        <a:pt x="0" y="92"/>
                        <a:pt x="0" y="206"/>
                      </a:cubicBezTo>
                      <a:cubicBezTo>
                        <a:pt x="0" y="297"/>
                        <a:pt x="91" y="388"/>
                        <a:pt x="183" y="388"/>
                      </a:cubicBezTo>
                      <a:lnTo>
                        <a:pt x="31887" y="388"/>
                      </a:lnTo>
                      <a:lnTo>
                        <a:pt x="54507" y="23031"/>
                      </a:lnTo>
                      <a:lnTo>
                        <a:pt x="101870" y="23031"/>
                      </a:lnTo>
                      <a:lnTo>
                        <a:pt x="123257" y="44418"/>
                      </a:lnTo>
                      <a:lnTo>
                        <a:pt x="205930" y="44418"/>
                      </a:lnTo>
                      <a:cubicBezTo>
                        <a:pt x="206044" y="44418"/>
                        <a:pt x="206136" y="44327"/>
                        <a:pt x="206136" y="44213"/>
                      </a:cubicBezTo>
                      <a:cubicBezTo>
                        <a:pt x="206136" y="44122"/>
                        <a:pt x="206044" y="44030"/>
                        <a:pt x="205930" y="44030"/>
                      </a:cubicBezTo>
                      <a:lnTo>
                        <a:pt x="123417" y="44030"/>
                      </a:lnTo>
                      <a:lnTo>
                        <a:pt x="102029" y="22643"/>
                      </a:lnTo>
                      <a:lnTo>
                        <a:pt x="54667" y="22643"/>
                      </a:lnTo>
                      <a:lnTo>
                        <a:pt x="32024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6" name="Google Shape;1756;p20"/>
                <p:cNvSpPr/>
                <p:nvPr/>
              </p:nvSpPr>
              <p:spPr>
                <a:xfrm>
                  <a:off x="987925" y="355975"/>
                  <a:ext cx="6210225" cy="146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09" h="58736" extrusionOk="0">
                      <a:moveTo>
                        <a:pt x="248203" y="1"/>
                      </a:moveTo>
                      <a:cubicBezTo>
                        <a:pt x="248151" y="1"/>
                        <a:pt x="248100" y="18"/>
                        <a:pt x="248066" y="52"/>
                      </a:cubicBezTo>
                      <a:lnTo>
                        <a:pt x="196663" y="51455"/>
                      </a:lnTo>
                      <a:lnTo>
                        <a:pt x="175778" y="51455"/>
                      </a:lnTo>
                      <a:lnTo>
                        <a:pt x="155760" y="31460"/>
                      </a:lnTo>
                      <a:lnTo>
                        <a:pt x="121112" y="31460"/>
                      </a:lnTo>
                      <a:lnTo>
                        <a:pt x="94200" y="58371"/>
                      </a:lnTo>
                      <a:lnTo>
                        <a:pt x="183" y="58371"/>
                      </a:lnTo>
                      <a:cubicBezTo>
                        <a:pt x="92" y="58371"/>
                        <a:pt x="0" y="58439"/>
                        <a:pt x="0" y="58553"/>
                      </a:cubicBezTo>
                      <a:cubicBezTo>
                        <a:pt x="0" y="58645"/>
                        <a:pt x="92" y="58736"/>
                        <a:pt x="183" y="58736"/>
                      </a:cubicBezTo>
                      <a:lnTo>
                        <a:pt x="94360" y="58736"/>
                      </a:lnTo>
                      <a:lnTo>
                        <a:pt x="121248" y="31848"/>
                      </a:lnTo>
                      <a:lnTo>
                        <a:pt x="155623" y="31848"/>
                      </a:lnTo>
                      <a:lnTo>
                        <a:pt x="175618" y="51843"/>
                      </a:lnTo>
                      <a:lnTo>
                        <a:pt x="196823" y="51843"/>
                      </a:lnTo>
                      <a:lnTo>
                        <a:pt x="248340" y="326"/>
                      </a:lnTo>
                      <a:cubicBezTo>
                        <a:pt x="248408" y="235"/>
                        <a:pt x="248408" y="121"/>
                        <a:pt x="248340" y="52"/>
                      </a:cubicBezTo>
                      <a:cubicBezTo>
                        <a:pt x="248306" y="18"/>
                        <a:pt x="248254" y="1"/>
                        <a:pt x="24820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7" name="Google Shape;1757;p20"/>
                <p:cNvSpPr/>
                <p:nvPr/>
              </p:nvSpPr>
              <p:spPr>
                <a:xfrm>
                  <a:off x="1265250" y="1389550"/>
                  <a:ext cx="6299250" cy="195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970" h="78200" extrusionOk="0">
                      <a:moveTo>
                        <a:pt x="389" y="0"/>
                      </a:moveTo>
                      <a:cubicBezTo>
                        <a:pt x="160" y="0"/>
                        <a:pt x="1" y="183"/>
                        <a:pt x="1" y="388"/>
                      </a:cubicBezTo>
                      <a:cubicBezTo>
                        <a:pt x="1" y="593"/>
                        <a:pt x="160" y="776"/>
                        <a:pt x="389" y="776"/>
                      </a:cubicBezTo>
                      <a:lnTo>
                        <a:pt x="66217" y="776"/>
                      </a:lnTo>
                      <a:lnTo>
                        <a:pt x="89179" y="23738"/>
                      </a:lnTo>
                      <a:lnTo>
                        <a:pt x="125197" y="23738"/>
                      </a:lnTo>
                      <a:lnTo>
                        <a:pt x="179659" y="78199"/>
                      </a:lnTo>
                      <a:lnTo>
                        <a:pt x="251581" y="78199"/>
                      </a:lnTo>
                      <a:cubicBezTo>
                        <a:pt x="251787" y="78199"/>
                        <a:pt x="251969" y="78040"/>
                        <a:pt x="251969" y="77834"/>
                      </a:cubicBezTo>
                      <a:cubicBezTo>
                        <a:pt x="251969" y="77606"/>
                        <a:pt x="251787" y="77446"/>
                        <a:pt x="251581" y="77446"/>
                      </a:cubicBezTo>
                      <a:lnTo>
                        <a:pt x="179978" y="77446"/>
                      </a:lnTo>
                      <a:lnTo>
                        <a:pt x="125517" y="22962"/>
                      </a:lnTo>
                      <a:lnTo>
                        <a:pt x="89499" y="22962"/>
                      </a:lnTo>
                      <a:lnTo>
                        <a:pt x="665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8" name="Google Shape;1758;p20"/>
                <p:cNvSpPr/>
                <p:nvPr/>
              </p:nvSpPr>
              <p:spPr>
                <a:xfrm>
                  <a:off x="1631600" y="1974425"/>
                  <a:ext cx="6160000" cy="109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400" h="43826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206"/>
                      </a:cubicBezTo>
                      <a:cubicBezTo>
                        <a:pt x="0" y="298"/>
                        <a:pt x="69" y="389"/>
                        <a:pt x="183" y="389"/>
                      </a:cubicBezTo>
                      <a:lnTo>
                        <a:pt x="61286" y="389"/>
                      </a:lnTo>
                      <a:lnTo>
                        <a:pt x="104723" y="43825"/>
                      </a:lnTo>
                      <a:lnTo>
                        <a:pt x="165210" y="43825"/>
                      </a:lnTo>
                      <a:lnTo>
                        <a:pt x="207414" y="1599"/>
                      </a:lnTo>
                      <a:lnTo>
                        <a:pt x="246217" y="1599"/>
                      </a:lnTo>
                      <a:cubicBezTo>
                        <a:pt x="246308" y="1599"/>
                        <a:pt x="246400" y="1507"/>
                        <a:pt x="246400" y="1416"/>
                      </a:cubicBezTo>
                      <a:cubicBezTo>
                        <a:pt x="246400" y="1302"/>
                        <a:pt x="246308" y="1233"/>
                        <a:pt x="246217" y="1233"/>
                      </a:cubicBezTo>
                      <a:lnTo>
                        <a:pt x="207254" y="1233"/>
                      </a:lnTo>
                      <a:lnTo>
                        <a:pt x="165050" y="43437"/>
                      </a:lnTo>
                      <a:lnTo>
                        <a:pt x="104883" y="43437"/>
                      </a:lnTo>
                      <a:lnTo>
                        <a:pt x="6144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59" name="Google Shape;1759;p20"/>
                <p:cNvSpPr/>
                <p:nvPr/>
              </p:nvSpPr>
              <p:spPr>
                <a:xfrm>
                  <a:off x="1978550" y="331575"/>
                  <a:ext cx="4691750" cy="12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670" h="51587" extrusionOk="0">
                      <a:moveTo>
                        <a:pt x="187453" y="1"/>
                      </a:moveTo>
                      <a:cubicBezTo>
                        <a:pt x="187407" y="1"/>
                        <a:pt x="187362" y="24"/>
                        <a:pt x="187327" y="69"/>
                      </a:cubicBezTo>
                      <a:lnTo>
                        <a:pt x="143594" y="43780"/>
                      </a:lnTo>
                      <a:lnTo>
                        <a:pt x="103992" y="43780"/>
                      </a:lnTo>
                      <a:lnTo>
                        <a:pt x="87444" y="27232"/>
                      </a:lnTo>
                      <a:lnTo>
                        <a:pt x="46838" y="27232"/>
                      </a:lnTo>
                      <a:lnTo>
                        <a:pt x="22871" y="51198"/>
                      </a:lnTo>
                      <a:lnTo>
                        <a:pt x="183" y="51198"/>
                      </a:lnTo>
                      <a:cubicBezTo>
                        <a:pt x="91" y="51198"/>
                        <a:pt x="0" y="51289"/>
                        <a:pt x="0" y="51403"/>
                      </a:cubicBezTo>
                      <a:cubicBezTo>
                        <a:pt x="0" y="51495"/>
                        <a:pt x="91" y="51586"/>
                        <a:pt x="183" y="51586"/>
                      </a:cubicBezTo>
                      <a:lnTo>
                        <a:pt x="23031" y="51586"/>
                      </a:lnTo>
                      <a:lnTo>
                        <a:pt x="46997" y="27620"/>
                      </a:lnTo>
                      <a:lnTo>
                        <a:pt x="87284" y="27620"/>
                      </a:lnTo>
                      <a:lnTo>
                        <a:pt x="103833" y="44168"/>
                      </a:lnTo>
                      <a:lnTo>
                        <a:pt x="143754" y="44168"/>
                      </a:lnTo>
                      <a:lnTo>
                        <a:pt x="187579" y="321"/>
                      </a:lnTo>
                      <a:cubicBezTo>
                        <a:pt x="187670" y="252"/>
                        <a:pt x="187670" y="138"/>
                        <a:pt x="187579" y="69"/>
                      </a:cubicBezTo>
                      <a:cubicBezTo>
                        <a:pt x="187544" y="24"/>
                        <a:pt x="187499" y="1"/>
                        <a:pt x="18745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0" name="Google Shape;1760;p20"/>
                <p:cNvSpPr/>
                <p:nvPr/>
              </p:nvSpPr>
              <p:spPr>
                <a:xfrm>
                  <a:off x="937150" y="2104550"/>
                  <a:ext cx="6622775" cy="151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911" h="60419" extrusionOk="0">
                      <a:moveTo>
                        <a:pt x="183" y="0"/>
                      </a:moveTo>
                      <a:cubicBezTo>
                        <a:pt x="91" y="0"/>
                        <a:pt x="0" y="69"/>
                        <a:pt x="0" y="183"/>
                      </a:cubicBezTo>
                      <a:cubicBezTo>
                        <a:pt x="0" y="297"/>
                        <a:pt x="91" y="365"/>
                        <a:pt x="183" y="365"/>
                      </a:cubicBezTo>
                      <a:lnTo>
                        <a:pt x="57177" y="365"/>
                      </a:lnTo>
                      <a:lnTo>
                        <a:pt x="70941" y="14129"/>
                      </a:lnTo>
                      <a:lnTo>
                        <a:pt x="129214" y="14129"/>
                      </a:lnTo>
                      <a:lnTo>
                        <a:pt x="175504" y="60419"/>
                      </a:lnTo>
                      <a:lnTo>
                        <a:pt x="203419" y="60419"/>
                      </a:lnTo>
                      <a:lnTo>
                        <a:pt x="232316" y="31499"/>
                      </a:lnTo>
                      <a:lnTo>
                        <a:pt x="264705" y="31499"/>
                      </a:lnTo>
                      <a:cubicBezTo>
                        <a:pt x="264819" y="31499"/>
                        <a:pt x="264911" y="31430"/>
                        <a:pt x="264911" y="31316"/>
                      </a:cubicBezTo>
                      <a:cubicBezTo>
                        <a:pt x="264911" y="31225"/>
                        <a:pt x="264819" y="31134"/>
                        <a:pt x="264705" y="31134"/>
                      </a:cubicBezTo>
                      <a:lnTo>
                        <a:pt x="232156" y="31134"/>
                      </a:lnTo>
                      <a:lnTo>
                        <a:pt x="203259" y="60031"/>
                      </a:lnTo>
                      <a:lnTo>
                        <a:pt x="175664" y="60031"/>
                      </a:lnTo>
                      <a:lnTo>
                        <a:pt x="129374" y="13764"/>
                      </a:lnTo>
                      <a:lnTo>
                        <a:pt x="71101" y="13764"/>
                      </a:lnTo>
                      <a:lnTo>
                        <a:pt x="5733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1" name="Google Shape;1761;p20"/>
                <p:cNvSpPr/>
                <p:nvPr/>
              </p:nvSpPr>
              <p:spPr>
                <a:xfrm>
                  <a:off x="1664700" y="294775"/>
                  <a:ext cx="3135650" cy="76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26" h="30667" extrusionOk="0">
                      <a:moveTo>
                        <a:pt x="125014" y="1"/>
                      </a:moveTo>
                      <a:cubicBezTo>
                        <a:pt x="124917" y="1"/>
                        <a:pt x="124820" y="35"/>
                        <a:pt x="124741" y="103"/>
                      </a:cubicBezTo>
                      <a:lnTo>
                        <a:pt x="111936" y="12931"/>
                      </a:lnTo>
                      <a:lnTo>
                        <a:pt x="47020" y="12931"/>
                      </a:lnTo>
                      <a:lnTo>
                        <a:pt x="30016" y="29913"/>
                      </a:lnTo>
                      <a:lnTo>
                        <a:pt x="388" y="29913"/>
                      </a:lnTo>
                      <a:cubicBezTo>
                        <a:pt x="160" y="29913"/>
                        <a:pt x="0" y="30073"/>
                        <a:pt x="0" y="30301"/>
                      </a:cubicBezTo>
                      <a:cubicBezTo>
                        <a:pt x="0" y="30507"/>
                        <a:pt x="160" y="30666"/>
                        <a:pt x="388" y="30666"/>
                      </a:cubicBezTo>
                      <a:lnTo>
                        <a:pt x="30335" y="30666"/>
                      </a:lnTo>
                      <a:lnTo>
                        <a:pt x="47340" y="13685"/>
                      </a:lnTo>
                      <a:lnTo>
                        <a:pt x="112255" y="13685"/>
                      </a:lnTo>
                      <a:lnTo>
                        <a:pt x="125288" y="651"/>
                      </a:lnTo>
                      <a:cubicBezTo>
                        <a:pt x="125425" y="514"/>
                        <a:pt x="125425" y="263"/>
                        <a:pt x="125288" y="103"/>
                      </a:cubicBezTo>
                      <a:cubicBezTo>
                        <a:pt x="125208" y="35"/>
                        <a:pt x="125111" y="1"/>
                        <a:pt x="12501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2" name="Google Shape;1762;p20"/>
                <p:cNvSpPr/>
                <p:nvPr/>
              </p:nvSpPr>
              <p:spPr>
                <a:xfrm>
                  <a:off x="100600" y="2193550"/>
                  <a:ext cx="3410675" cy="53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27" h="21229" extrusionOk="0">
                      <a:moveTo>
                        <a:pt x="20748" y="1"/>
                      </a:moveTo>
                      <a:lnTo>
                        <a:pt x="160" y="20589"/>
                      </a:lnTo>
                      <a:cubicBezTo>
                        <a:pt x="0" y="20726"/>
                        <a:pt x="0" y="20977"/>
                        <a:pt x="160" y="21114"/>
                      </a:cubicBezTo>
                      <a:cubicBezTo>
                        <a:pt x="228" y="21205"/>
                        <a:pt x="342" y="21228"/>
                        <a:pt x="434" y="21228"/>
                      </a:cubicBezTo>
                      <a:cubicBezTo>
                        <a:pt x="525" y="21228"/>
                        <a:pt x="616" y="21205"/>
                        <a:pt x="708" y="21114"/>
                      </a:cubicBezTo>
                      <a:lnTo>
                        <a:pt x="21045" y="777"/>
                      </a:lnTo>
                      <a:lnTo>
                        <a:pt x="85390" y="777"/>
                      </a:lnTo>
                      <a:lnTo>
                        <a:pt x="103307" y="18672"/>
                      </a:lnTo>
                      <a:lnTo>
                        <a:pt x="136039" y="18672"/>
                      </a:lnTo>
                      <a:cubicBezTo>
                        <a:pt x="136267" y="18672"/>
                        <a:pt x="136427" y="18512"/>
                        <a:pt x="136427" y="18307"/>
                      </a:cubicBezTo>
                      <a:cubicBezTo>
                        <a:pt x="136427" y="18078"/>
                        <a:pt x="136267" y="17919"/>
                        <a:pt x="136039" y="17919"/>
                      </a:cubicBezTo>
                      <a:lnTo>
                        <a:pt x="103627" y="17919"/>
                      </a:lnTo>
                      <a:lnTo>
                        <a:pt x="857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3" name="Google Shape;1763;p20"/>
                <p:cNvSpPr/>
                <p:nvPr/>
              </p:nvSpPr>
              <p:spPr>
                <a:xfrm>
                  <a:off x="106300" y="832600"/>
                  <a:ext cx="2024625" cy="39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985" h="15819" extrusionOk="0">
                      <a:moveTo>
                        <a:pt x="206" y="1"/>
                      </a:moveTo>
                      <a:cubicBezTo>
                        <a:pt x="92" y="1"/>
                        <a:pt x="0" y="92"/>
                        <a:pt x="0" y="183"/>
                      </a:cubicBezTo>
                      <a:cubicBezTo>
                        <a:pt x="0" y="297"/>
                        <a:pt x="92" y="389"/>
                        <a:pt x="206" y="389"/>
                      </a:cubicBezTo>
                      <a:lnTo>
                        <a:pt x="37297" y="389"/>
                      </a:lnTo>
                      <a:lnTo>
                        <a:pt x="52750" y="15818"/>
                      </a:lnTo>
                      <a:lnTo>
                        <a:pt x="80779" y="15818"/>
                      </a:lnTo>
                      <a:cubicBezTo>
                        <a:pt x="80893" y="15818"/>
                        <a:pt x="80985" y="15727"/>
                        <a:pt x="80985" y="15636"/>
                      </a:cubicBezTo>
                      <a:cubicBezTo>
                        <a:pt x="80985" y="15522"/>
                        <a:pt x="80893" y="15430"/>
                        <a:pt x="80779" y="15430"/>
                      </a:cubicBezTo>
                      <a:lnTo>
                        <a:pt x="52909" y="15430"/>
                      </a:lnTo>
                      <a:lnTo>
                        <a:pt x="3745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4" name="Google Shape;1764;p20"/>
                <p:cNvSpPr/>
                <p:nvPr/>
              </p:nvSpPr>
              <p:spPr>
                <a:xfrm>
                  <a:off x="24125" y="1108225"/>
                  <a:ext cx="1654850" cy="51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94" h="20521" extrusionOk="0">
                      <a:moveTo>
                        <a:pt x="183" y="0"/>
                      </a:moveTo>
                      <a:cubicBezTo>
                        <a:pt x="92" y="0"/>
                        <a:pt x="1" y="91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5245" y="388"/>
                      </a:lnTo>
                      <a:lnTo>
                        <a:pt x="45377" y="20520"/>
                      </a:lnTo>
                      <a:lnTo>
                        <a:pt x="66011" y="20520"/>
                      </a:lnTo>
                      <a:cubicBezTo>
                        <a:pt x="66103" y="20520"/>
                        <a:pt x="66194" y="20429"/>
                        <a:pt x="66194" y="20337"/>
                      </a:cubicBezTo>
                      <a:cubicBezTo>
                        <a:pt x="66194" y="20223"/>
                        <a:pt x="66103" y="20132"/>
                        <a:pt x="66011" y="20132"/>
                      </a:cubicBezTo>
                      <a:lnTo>
                        <a:pt x="45537" y="20132"/>
                      </a:lnTo>
                      <a:lnTo>
                        <a:pt x="25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5" name="Google Shape;1765;p20"/>
                <p:cNvSpPr/>
                <p:nvPr/>
              </p:nvSpPr>
              <p:spPr>
                <a:xfrm>
                  <a:off x="24125" y="1371850"/>
                  <a:ext cx="979225" cy="45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69" h="18079" extrusionOk="0">
                      <a:moveTo>
                        <a:pt x="183" y="0"/>
                      </a:moveTo>
                      <a:cubicBezTo>
                        <a:pt x="92" y="0"/>
                        <a:pt x="1" y="92"/>
                        <a:pt x="1" y="206"/>
                      </a:cubicBezTo>
                      <a:cubicBezTo>
                        <a:pt x="1" y="297"/>
                        <a:pt x="92" y="388"/>
                        <a:pt x="183" y="388"/>
                      </a:cubicBezTo>
                      <a:lnTo>
                        <a:pt x="21182" y="388"/>
                      </a:lnTo>
                      <a:lnTo>
                        <a:pt x="38826" y="18010"/>
                      </a:lnTo>
                      <a:cubicBezTo>
                        <a:pt x="38849" y="18055"/>
                        <a:pt x="38895" y="18078"/>
                        <a:pt x="38940" y="18078"/>
                      </a:cubicBezTo>
                      <a:cubicBezTo>
                        <a:pt x="39009" y="18078"/>
                        <a:pt x="39055" y="18055"/>
                        <a:pt x="39077" y="18010"/>
                      </a:cubicBezTo>
                      <a:cubicBezTo>
                        <a:pt x="39169" y="17941"/>
                        <a:pt x="39169" y="17827"/>
                        <a:pt x="39077" y="17736"/>
                      </a:cubicBezTo>
                      <a:lnTo>
                        <a:pt x="2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6" name="Google Shape;1766;p20"/>
                <p:cNvSpPr/>
                <p:nvPr/>
              </p:nvSpPr>
              <p:spPr>
                <a:xfrm>
                  <a:off x="5585500" y="1408375"/>
                  <a:ext cx="1529900" cy="5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96" h="23214" extrusionOk="0">
                      <a:moveTo>
                        <a:pt x="49121" y="0"/>
                      </a:moveTo>
                      <a:lnTo>
                        <a:pt x="26661" y="22460"/>
                      </a:lnTo>
                      <a:lnTo>
                        <a:pt x="389" y="22460"/>
                      </a:lnTo>
                      <a:cubicBezTo>
                        <a:pt x="161" y="22460"/>
                        <a:pt x="1" y="22620"/>
                        <a:pt x="1" y="22848"/>
                      </a:cubicBezTo>
                      <a:cubicBezTo>
                        <a:pt x="1" y="23054"/>
                        <a:pt x="161" y="23214"/>
                        <a:pt x="389" y="23214"/>
                      </a:cubicBezTo>
                      <a:lnTo>
                        <a:pt x="26980" y="23214"/>
                      </a:lnTo>
                      <a:lnTo>
                        <a:pt x="49441" y="776"/>
                      </a:lnTo>
                      <a:lnTo>
                        <a:pt x="60808" y="776"/>
                      </a:lnTo>
                      <a:cubicBezTo>
                        <a:pt x="61013" y="776"/>
                        <a:pt x="61196" y="594"/>
                        <a:pt x="61196" y="388"/>
                      </a:cubicBezTo>
                      <a:cubicBezTo>
                        <a:pt x="61196" y="183"/>
                        <a:pt x="61013" y="0"/>
                        <a:pt x="6080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7" name="Google Shape;1767;p20"/>
                <p:cNvSpPr/>
                <p:nvPr/>
              </p:nvSpPr>
              <p:spPr>
                <a:xfrm>
                  <a:off x="5953000" y="35431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5022" y="1416"/>
                        <a:pt x="5022" y="2694"/>
                      </a:cubicBezTo>
                      <a:cubicBezTo>
                        <a:pt x="5022" y="3949"/>
                        <a:pt x="3972" y="4999"/>
                        <a:pt x="2694" y="4999"/>
                      </a:cubicBezTo>
                      <a:cubicBezTo>
                        <a:pt x="1416" y="4999"/>
                        <a:pt x="388" y="3949"/>
                        <a:pt x="388" y="2694"/>
                      </a:cubicBezTo>
                      <a:cubicBezTo>
                        <a:pt x="388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187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187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8" name="Google Shape;1768;p20"/>
                <p:cNvSpPr/>
                <p:nvPr/>
              </p:nvSpPr>
              <p:spPr>
                <a:xfrm>
                  <a:off x="5976400" y="356650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58"/>
                      </a:cubicBezTo>
                      <a:cubicBezTo>
                        <a:pt x="0" y="2717"/>
                        <a:pt x="799" y="3493"/>
                        <a:pt x="1758" y="3493"/>
                      </a:cubicBezTo>
                      <a:cubicBezTo>
                        <a:pt x="2739" y="3493"/>
                        <a:pt x="3515" y="2717"/>
                        <a:pt x="3515" y="1758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69" name="Google Shape;1769;p20"/>
                <p:cNvSpPr/>
                <p:nvPr/>
              </p:nvSpPr>
              <p:spPr>
                <a:xfrm>
                  <a:off x="5421175" y="22563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2"/>
                        <a:pt x="3972" y="5022"/>
                        <a:pt x="2694" y="5022"/>
                      </a:cubicBezTo>
                      <a:cubicBezTo>
                        <a:pt x="1415" y="5022"/>
                        <a:pt x="365" y="3972"/>
                        <a:pt x="365" y="2694"/>
                      </a:cubicBezTo>
                      <a:cubicBezTo>
                        <a:pt x="365" y="1416"/>
                        <a:pt x="1415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0" name="Google Shape;1770;p20"/>
                <p:cNvSpPr/>
                <p:nvPr/>
              </p:nvSpPr>
              <p:spPr>
                <a:xfrm>
                  <a:off x="5444575" y="22797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0"/>
                      </a:moveTo>
                      <a:cubicBezTo>
                        <a:pt x="776" y="0"/>
                        <a:pt x="0" y="799"/>
                        <a:pt x="0" y="1758"/>
                      </a:cubicBezTo>
                      <a:cubicBezTo>
                        <a:pt x="0" y="2739"/>
                        <a:pt x="776" y="3516"/>
                        <a:pt x="1758" y="3516"/>
                      </a:cubicBezTo>
                      <a:cubicBezTo>
                        <a:pt x="2716" y="3516"/>
                        <a:pt x="3515" y="2739"/>
                        <a:pt x="3515" y="1758"/>
                      </a:cubicBezTo>
                      <a:cubicBezTo>
                        <a:pt x="3515" y="799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1" name="Google Shape;1771;p20"/>
                <p:cNvSpPr/>
                <p:nvPr/>
              </p:nvSpPr>
              <p:spPr>
                <a:xfrm>
                  <a:off x="5459400" y="1912225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66"/>
                        <a:pt x="2694" y="366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2" name="Google Shape;1772;p20"/>
                <p:cNvSpPr/>
                <p:nvPr/>
              </p:nvSpPr>
              <p:spPr>
                <a:xfrm>
                  <a:off x="5482800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99" y="1"/>
                        <a:pt x="0" y="777"/>
                        <a:pt x="0" y="1758"/>
                      </a:cubicBezTo>
                      <a:cubicBezTo>
                        <a:pt x="0" y="2717"/>
                        <a:pt x="799" y="3516"/>
                        <a:pt x="1758" y="3516"/>
                      </a:cubicBezTo>
                      <a:cubicBezTo>
                        <a:pt x="2739" y="3516"/>
                        <a:pt x="3515" y="2717"/>
                        <a:pt x="3515" y="1758"/>
                      </a:cubicBezTo>
                      <a:cubicBezTo>
                        <a:pt x="3515" y="777"/>
                        <a:pt x="2739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3" name="Google Shape;1773;p20"/>
                <p:cNvSpPr/>
                <p:nvPr/>
              </p:nvSpPr>
              <p:spPr>
                <a:xfrm>
                  <a:off x="4736975" y="1935625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7" y="1"/>
                        <a:pt x="1" y="777"/>
                        <a:pt x="1" y="1758"/>
                      </a:cubicBezTo>
                      <a:cubicBezTo>
                        <a:pt x="1" y="2717"/>
                        <a:pt x="777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4" name="Google Shape;1774;p20"/>
                <p:cNvSpPr/>
                <p:nvPr/>
              </p:nvSpPr>
              <p:spPr>
                <a:xfrm>
                  <a:off x="7044625" y="2632950"/>
                  <a:ext cx="87900" cy="8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493" extrusionOk="0">
                      <a:moveTo>
                        <a:pt x="1758" y="0"/>
                      </a:moveTo>
                      <a:cubicBezTo>
                        <a:pt x="799" y="0"/>
                        <a:pt x="0" y="776"/>
                        <a:pt x="0" y="1735"/>
                      </a:cubicBezTo>
                      <a:cubicBezTo>
                        <a:pt x="0" y="2716"/>
                        <a:pt x="799" y="3493"/>
                        <a:pt x="1758" y="3493"/>
                      </a:cubicBezTo>
                      <a:cubicBezTo>
                        <a:pt x="2739" y="3493"/>
                        <a:pt x="3515" y="2716"/>
                        <a:pt x="3515" y="1735"/>
                      </a:cubicBezTo>
                      <a:cubicBezTo>
                        <a:pt x="3515" y="776"/>
                        <a:pt x="2739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5" name="Google Shape;1775;p20"/>
                <p:cNvSpPr/>
                <p:nvPr/>
              </p:nvSpPr>
              <p:spPr>
                <a:xfrm>
                  <a:off x="4222850" y="1085400"/>
                  <a:ext cx="134675" cy="134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7" h="5387" extrusionOk="0">
                      <a:moveTo>
                        <a:pt x="2694" y="388"/>
                      </a:moveTo>
                      <a:cubicBezTo>
                        <a:pt x="3972" y="388"/>
                        <a:pt x="5022" y="1415"/>
                        <a:pt x="5022" y="2694"/>
                      </a:cubicBezTo>
                      <a:cubicBezTo>
                        <a:pt x="5022" y="3972"/>
                        <a:pt x="3972" y="4999"/>
                        <a:pt x="2694" y="4999"/>
                      </a:cubicBezTo>
                      <a:cubicBezTo>
                        <a:pt x="1415" y="4999"/>
                        <a:pt x="388" y="3972"/>
                        <a:pt x="388" y="2694"/>
                      </a:cubicBezTo>
                      <a:cubicBezTo>
                        <a:pt x="388" y="1415"/>
                        <a:pt x="1415" y="388"/>
                        <a:pt x="2694" y="388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7"/>
                        <a:pt x="1210" y="5387"/>
                        <a:pt x="2694" y="5387"/>
                      </a:cubicBezTo>
                      <a:cubicBezTo>
                        <a:pt x="4177" y="5387"/>
                        <a:pt x="5387" y="4177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6" name="Google Shape;1776;p20"/>
                <p:cNvSpPr/>
                <p:nvPr/>
              </p:nvSpPr>
              <p:spPr>
                <a:xfrm>
                  <a:off x="4246800" y="1108775"/>
                  <a:ext cx="87350" cy="8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4" h="3517" extrusionOk="0">
                      <a:moveTo>
                        <a:pt x="1736" y="1"/>
                      </a:moveTo>
                      <a:cubicBezTo>
                        <a:pt x="777" y="1"/>
                        <a:pt x="1" y="800"/>
                        <a:pt x="1" y="1759"/>
                      </a:cubicBezTo>
                      <a:cubicBezTo>
                        <a:pt x="1" y="2717"/>
                        <a:pt x="777" y="3516"/>
                        <a:pt x="1736" y="3516"/>
                      </a:cubicBezTo>
                      <a:cubicBezTo>
                        <a:pt x="2717" y="3516"/>
                        <a:pt x="3493" y="2717"/>
                        <a:pt x="3493" y="1759"/>
                      </a:cubicBezTo>
                      <a:cubicBezTo>
                        <a:pt x="3493" y="800"/>
                        <a:pt x="2717" y="1"/>
                        <a:pt x="173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7" name="Google Shape;1777;p20"/>
                <p:cNvSpPr/>
                <p:nvPr/>
              </p:nvSpPr>
              <p:spPr>
                <a:xfrm>
                  <a:off x="3502700" y="258500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89"/>
                      </a:moveTo>
                      <a:cubicBezTo>
                        <a:pt x="3972" y="389"/>
                        <a:pt x="4999" y="1416"/>
                        <a:pt x="4999" y="2694"/>
                      </a:cubicBezTo>
                      <a:cubicBezTo>
                        <a:pt x="4999" y="3973"/>
                        <a:pt x="3972" y="5000"/>
                        <a:pt x="2694" y="5000"/>
                      </a:cubicBezTo>
                      <a:cubicBezTo>
                        <a:pt x="1416" y="5000"/>
                        <a:pt x="389" y="3973"/>
                        <a:pt x="389" y="2694"/>
                      </a:cubicBezTo>
                      <a:cubicBezTo>
                        <a:pt x="389" y="1416"/>
                        <a:pt x="1416" y="389"/>
                        <a:pt x="2694" y="389"/>
                      </a:cubicBezTo>
                      <a:close/>
                      <a:moveTo>
                        <a:pt x="2694" y="1"/>
                      </a:moveTo>
                      <a:cubicBezTo>
                        <a:pt x="1210" y="1"/>
                        <a:pt x="1" y="1211"/>
                        <a:pt x="1" y="2694"/>
                      </a:cubicBezTo>
                      <a:cubicBezTo>
                        <a:pt x="1" y="4178"/>
                        <a:pt x="1210" y="5388"/>
                        <a:pt x="2694" y="5388"/>
                      </a:cubicBezTo>
                      <a:cubicBezTo>
                        <a:pt x="4178" y="5388"/>
                        <a:pt x="5387" y="4178"/>
                        <a:pt x="5387" y="2694"/>
                      </a:cubicBezTo>
                      <a:cubicBezTo>
                        <a:pt x="5387" y="1211"/>
                        <a:pt x="4178" y="1"/>
                        <a:pt x="269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8" name="Google Shape;1778;p20"/>
                <p:cNvSpPr/>
                <p:nvPr/>
              </p:nvSpPr>
              <p:spPr>
                <a:xfrm>
                  <a:off x="3526100" y="2608400"/>
                  <a:ext cx="87900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6" h="3516" extrusionOk="0">
                      <a:moveTo>
                        <a:pt x="1758" y="1"/>
                      </a:moveTo>
                      <a:cubicBezTo>
                        <a:pt x="776" y="1"/>
                        <a:pt x="0" y="777"/>
                        <a:pt x="0" y="1758"/>
                      </a:cubicBezTo>
                      <a:cubicBezTo>
                        <a:pt x="0" y="2717"/>
                        <a:pt x="776" y="3516"/>
                        <a:pt x="1758" y="3516"/>
                      </a:cubicBezTo>
                      <a:cubicBezTo>
                        <a:pt x="2717" y="3516"/>
                        <a:pt x="3516" y="2717"/>
                        <a:pt x="3516" y="1758"/>
                      </a:cubicBezTo>
                      <a:cubicBezTo>
                        <a:pt x="3516" y="777"/>
                        <a:pt x="2717" y="1"/>
                        <a:pt x="175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9" name="Google Shape;1779;p20"/>
                <p:cNvSpPr/>
                <p:nvPr/>
              </p:nvSpPr>
              <p:spPr>
                <a:xfrm>
                  <a:off x="2281550" y="1156150"/>
                  <a:ext cx="134700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388" extrusionOk="0">
                      <a:moveTo>
                        <a:pt x="2694" y="366"/>
                      </a:moveTo>
                      <a:cubicBezTo>
                        <a:pt x="3972" y="366"/>
                        <a:pt x="4999" y="1416"/>
                        <a:pt x="4999" y="2694"/>
                      </a:cubicBezTo>
                      <a:cubicBezTo>
                        <a:pt x="4999" y="3972"/>
                        <a:pt x="3972" y="4999"/>
                        <a:pt x="2694" y="4999"/>
                      </a:cubicBezTo>
                      <a:cubicBezTo>
                        <a:pt x="1416" y="4999"/>
                        <a:pt x="366" y="3972"/>
                        <a:pt x="366" y="2694"/>
                      </a:cubicBezTo>
                      <a:cubicBezTo>
                        <a:pt x="366" y="1416"/>
                        <a:pt x="1416" y="366"/>
                        <a:pt x="2694" y="366"/>
                      </a:cubicBezTo>
                      <a:close/>
                      <a:moveTo>
                        <a:pt x="2694" y="0"/>
                      </a:moveTo>
                      <a:cubicBezTo>
                        <a:pt x="1210" y="0"/>
                        <a:pt x="0" y="1210"/>
                        <a:pt x="0" y="2694"/>
                      </a:cubicBezTo>
                      <a:cubicBezTo>
                        <a:pt x="0" y="4178"/>
                        <a:pt x="1210" y="5387"/>
                        <a:pt x="2694" y="5387"/>
                      </a:cubicBezTo>
                      <a:cubicBezTo>
                        <a:pt x="4177" y="5387"/>
                        <a:pt x="5387" y="4178"/>
                        <a:pt x="5387" y="2694"/>
                      </a:cubicBezTo>
                      <a:cubicBezTo>
                        <a:pt x="5387" y="1210"/>
                        <a:pt x="4177" y="0"/>
                        <a:pt x="26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0" name="Google Shape;1780;p20"/>
                <p:cNvSpPr/>
                <p:nvPr/>
              </p:nvSpPr>
              <p:spPr>
                <a:xfrm>
                  <a:off x="2304950" y="1179550"/>
                  <a:ext cx="8732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3" h="3516" extrusionOk="0">
                      <a:moveTo>
                        <a:pt x="1758" y="0"/>
                      </a:moveTo>
                      <a:cubicBezTo>
                        <a:pt x="776" y="0"/>
                        <a:pt x="0" y="776"/>
                        <a:pt x="0" y="1758"/>
                      </a:cubicBezTo>
                      <a:cubicBezTo>
                        <a:pt x="0" y="2717"/>
                        <a:pt x="776" y="3515"/>
                        <a:pt x="1758" y="3515"/>
                      </a:cubicBezTo>
                      <a:cubicBezTo>
                        <a:pt x="2716" y="3515"/>
                        <a:pt x="3493" y="2717"/>
                        <a:pt x="3493" y="1758"/>
                      </a:cubicBezTo>
                      <a:cubicBezTo>
                        <a:pt x="3493" y="776"/>
                        <a:pt x="2716" y="0"/>
                        <a:pt x="175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1" name="Google Shape;1781;p20"/>
                <p:cNvSpPr/>
                <p:nvPr/>
              </p:nvSpPr>
              <p:spPr>
                <a:xfrm>
                  <a:off x="1577950" y="1004925"/>
                  <a:ext cx="94750" cy="9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0" h="3790" extrusionOk="0">
                      <a:moveTo>
                        <a:pt x="1895" y="366"/>
                      </a:moveTo>
                      <a:cubicBezTo>
                        <a:pt x="2717" y="366"/>
                        <a:pt x="3402" y="1051"/>
                        <a:pt x="3402" y="1895"/>
                      </a:cubicBezTo>
                      <a:cubicBezTo>
                        <a:pt x="3402" y="2717"/>
                        <a:pt x="2717" y="3402"/>
                        <a:pt x="1895" y="3402"/>
                      </a:cubicBezTo>
                      <a:cubicBezTo>
                        <a:pt x="1051" y="3402"/>
                        <a:pt x="366" y="2717"/>
                        <a:pt x="366" y="1895"/>
                      </a:cubicBezTo>
                      <a:cubicBezTo>
                        <a:pt x="366" y="1051"/>
                        <a:pt x="1051" y="366"/>
                        <a:pt x="1895" y="366"/>
                      </a:cubicBezTo>
                      <a:close/>
                      <a:moveTo>
                        <a:pt x="1895" y="1"/>
                      </a:moveTo>
                      <a:cubicBezTo>
                        <a:pt x="845" y="1"/>
                        <a:pt x="1" y="845"/>
                        <a:pt x="1" y="1895"/>
                      </a:cubicBezTo>
                      <a:cubicBezTo>
                        <a:pt x="1" y="2922"/>
                        <a:pt x="845" y="3790"/>
                        <a:pt x="1895" y="3790"/>
                      </a:cubicBezTo>
                      <a:cubicBezTo>
                        <a:pt x="2922" y="3790"/>
                        <a:pt x="3790" y="2922"/>
                        <a:pt x="3790" y="1895"/>
                      </a:cubicBezTo>
                      <a:cubicBezTo>
                        <a:pt x="3790" y="845"/>
                        <a:pt x="2922" y="1"/>
                        <a:pt x="189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2" name="Google Shape;1782;p20"/>
                <p:cNvSpPr/>
                <p:nvPr/>
              </p:nvSpPr>
              <p:spPr>
                <a:xfrm>
                  <a:off x="1595075" y="1022050"/>
                  <a:ext cx="59950" cy="5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" h="2398" extrusionOk="0">
                      <a:moveTo>
                        <a:pt x="1210" y="1"/>
                      </a:moveTo>
                      <a:cubicBezTo>
                        <a:pt x="548" y="1"/>
                        <a:pt x="1" y="548"/>
                        <a:pt x="1" y="1210"/>
                      </a:cubicBezTo>
                      <a:cubicBezTo>
                        <a:pt x="1" y="1872"/>
                        <a:pt x="548" y="2397"/>
                        <a:pt x="1210" y="2397"/>
                      </a:cubicBezTo>
                      <a:cubicBezTo>
                        <a:pt x="1872" y="2397"/>
                        <a:pt x="2397" y="1872"/>
                        <a:pt x="2397" y="1210"/>
                      </a:cubicBezTo>
                      <a:cubicBezTo>
                        <a:pt x="2397" y="548"/>
                        <a:pt x="1872" y="1"/>
                        <a:pt x="121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3" name="Google Shape;1783;p20"/>
                <p:cNvSpPr/>
                <p:nvPr/>
              </p:nvSpPr>
              <p:spPr>
                <a:xfrm>
                  <a:off x="2892125" y="1170425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310" y="4246"/>
                        <a:pt x="4246" y="3287"/>
                        <a:pt x="4246" y="2123"/>
                      </a:cubicBezTo>
                      <a:cubicBezTo>
                        <a:pt x="4246" y="936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4" name="Google Shape;1784;p20"/>
                <p:cNvSpPr/>
                <p:nvPr/>
              </p:nvSpPr>
              <p:spPr>
                <a:xfrm>
                  <a:off x="7004675" y="1366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36" y="0"/>
                        <a:pt x="0" y="959"/>
                        <a:pt x="0" y="2123"/>
                      </a:cubicBezTo>
                      <a:cubicBezTo>
                        <a:pt x="0" y="3310"/>
                        <a:pt x="936" y="4246"/>
                        <a:pt x="2123" y="4246"/>
                      </a:cubicBezTo>
                      <a:cubicBezTo>
                        <a:pt x="3287" y="4246"/>
                        <a:pt x="4246" y="3310"/>
                        <a:pt x="4246" y="2123"/>
                      </a:cubicBezTo>
                      <a:cubicBezTo>
                        <a:pt x="4246" y="959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5" name="Google Shape;1785;p20"/>
                <p:cNvSpPr/>
                <p:nvPr/>
              </p:nvSpPr>
              <p:spPr>
                <a:xfrm>
                  <a:off x="6446600" y="227060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59"/>
                        <a:pt x="0" y="2123"/>
                      </a:cubicBezTo>
                      <a:cubicBezTo>
                        <a:pt x="0" y="3310"/>
                        <a:pt x="959" y="4246"/>
                        <a:pt x="2123" y="4246"/>
                      </a:cubicBezTo>
                      <a:cubicBezTo>
                        <a:pt x="3310" y="4246"/>
                        <a:pt x="4246" y="3310"/>
                        <a:pt x="4246" y="2123"/>
                      </a:cubicBezTo>
                      <a:cubicBezTo>
                        <a:pt x="4246" y="959"/>
                        <a:pt x="3310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6" name="Google Shape;1786;p20"/>
                <p:cNvSpPr/>
                <p:nvPr/>
              </p:nvSpPr>
              <p:spPr>
                <a:xfrm>
                  <a:off x="6258275" y="3300575"/>
                  <a:ext cx="69650" cy="6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86" extrusionOk="0">
                      <a:moveTo>
                        <a:pt x="1393" y="1"/>
                      </a:moveTo>
                      <a:cubicBezTo>
                        <a:pt x="617" y="1"/>
                        <a:pt x="1" y="617"/>
                        <a:pt x="1" y="1393"/>
                      </a:cubicBezTo>
                      <a:cubicBezTo>
                        <a:pt x="1" y="2146"/>
                        <a:pt x="617" y="2786"/>
                        <a:pt x="1393" y="2786"/>
                      </a:cubicBezTo>
                      <a:cubicBezTo>
                        <a:pt x="2169" y="2786"/>
                        <a:pt x="2786" y="2146"/>
                        <a:pt x="2786" y="1393"/>
                      </a:cubicBezTo>
                      <a:cubicBezTo>
                        <a:pt x="2786" y="617"/>
                        <a:pt x="2169" y="1"/>
                        <a:pt x="139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7" name="Google Shape;1787;p20"/>
                <p:cNvSpPr/>
                <p:nvPr/>
              </p:nvSpPr>
              <p:spPr>
                <a:xfrm>
                  <a:off x="4746100" y="3030675"/>
                  <a:ext cx="69650" cy="69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6" h="2763" extrusionOk="0">
                      <a:moveTo>
                        <a:pt x="1393" y="0"/>
                      </a:moveTo>
                      <a:cubicBezTo>
                        <a:pt x="617" y="0"/>
                        <a:pt x="1" y="617"/>
                        <a:pt x="1" y="1393"/>
                      </a:cubicBezTo>
                      <a:cubicBezTo>
                        <a:pt x="1" y="2146"/>
                        <a:pt x="617" y="2762"/>
                        <a:pt x="1393" y="2762"/>
                      </a:cubicBezTo>
                      <a:cubicBezTo>
                        <a:pt x="2169" y="2762"/>
                        <a:pt x="2786" y="2146"/>
                        <a:pt x="2786" y="1393"/>
                      </a:cubicBezTo>
                      <a:cubicBezTo>
                        <a:pt x="2786" y="617"/>
                        <a:pt x="2169" y="0"/>
                        <a:pt x="139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8" name="Google Shape;1788;p20"/>
                <p:cNvSpPr/>
                <p:nvPr/>
              </p:nvSpPr>
              <p:spPr>
                <a:xfrm>
                  <a:off x="5111875" y="1378700"/>
                  <a:ext cx="106175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6" extrusionOk="0">
                      <a:moveTo>
                        <a:pt x="2124" y="0"/>
                      </a:moveTo>
                      <a:cubicBezTo>
                        <a:pt x="960" y="0"/>
                        <a:pt x="1" y="959"/>
                        <a:pt x="1" y="2123"/>
                      </a:cubicBezTo>
                      <a:cubicBezTo>
                        <a:pt x="1" y="3310"/>
                        <a:pt x="960" y="4246"/>
                        <a:pt x="2124" y="4246"/>
                      </a:cubicBezTo>
                      <a:cubicBezTo>
                        <a:pt x="3288" y="4246"/>
                        <a:pt x="4246" y="3310"/>
                        <a:pt x="4246" y="2123"/>
                      </a:cubicBezTo>
                      <a:cubicBezTo>
                        <a:pt x="4246" y="959"/>
                        <a:pt x="3288" y="0"/>
                        <a:pt x="2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89" name="Google Shape;1789;p20"/>
                <p:cNvSpPr/>
                <p:nvPr/>
              </p:nvSpPr>
              <p:spPr>
                <a:xfrm>
                  <a:off x="5692225" y="1404950"/>
                  <a:ext cx="75350" cy="7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4" h="2991" extrusionOk="0">
                      <a:moveTo>
                        <a:pt x="1507" y="0"/>
                      </a:moveTo>
                      <a:cubicBezTo>
                        <a:pt x="685" y="0"/>
                        <a:pt x="0" y="662"/>
                        <a:pt x="0" y="1507"/>
                      </a:cubicBezTo>
                      <a:cubicBezTo>
                        <a:pt x="0" y="2328"/>
                        <a:pt x="685" y="2990"/>
                        <a:pt x="1507" y="2990"/>
                      </a:cubicBezTo>
                      <a:cubicBezTo>
                        <a:pt x="2328" y="2990"/>
                        <a:pt x="3013" y="2328"/>
                        <a:pt x="3013" y="1507"/>
                      </a:cubicBezTo>
                      <a:cubicBezTo>
                        <a:pt x="3013" y="662"/>
                        <a:pt x="2328" y="0"/>
                        <a:pt x="150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0" name="Google Shape;1790;p20"/>
                <p:cNvSpPr/>
                <p:nvPr/>
              </p:nvSpPr>
              <p:spPr>
                <a:xfrm>
                  <a:off x="5821750" y="1469425"/>
                  <a:ext cx="79350" cy="7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4" h="3174" extrusionOk="0">
                      <a:moveTo>
                        <a:pt x="1598" y="1"/>
                      </a:moveTo>
                      <a:cubicBezTo>
                        <a:pt x="708" y="1"/>
                        <a:pt x="1" y="708"/>
                        <a:pt x="1" y="1575"/>
                      </a:cubicBezTo>
                      <a:cubicBezTo>
                        <a:pt x="1" y="2466"/>
                        <a:pt x="708" y="3173"/>
                        <a:pt x="1598" y="3173"/>
                      </a:cubicBezTo>
                      <a:cubicBezTo>
                        <a:pt x="2466" y="3173"/>
                        <a:pt x="3173" y="2466"/>
                        <a:pt x="3173" y="1575"/>
                      </a:cubicBezTo>
                      <a:cubicBezTo>
                        <a:pt x="3173" y="708"/>
                        <a:pt x="2466" y="1"/>
                        <a:pt x="159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1" name="Google Shape;1791;p20"/>
                <p:cNvSpPr/>
                <p:nvPr/>
              </p:nvSpPr>
              <p:spPr>
                <a:xfrm>
                  <a:off x="3572900" y="2384150"/>
                  <a:ext cx="139825" cy="13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70" extrusionOk="0">
                      <a:moveTo>
                        <a:pt x="2808" y="0"/>
                      </a:moveTo>
                      <a:cubicBezTo>
                        <a:pt x="1255" y="0"/>
                        <a:pt x="0" y="1233"/>
                        <a:pt x="0" y="2785"/>
                      </a:cubicBezTo>
                      <a:cubicBezTo>
                        <a:pt x="0" y="4314"/>
                        <a:pt x="1255" y="5570"/>
                        <a:pt x="2808" y="5570"/>
                      </a:cubicBezTo>
                      <a:cubicBezTo>
                        <a:pt x="4337" y="5570"/>
                        <a:pt x="5592" y="4314"/>
                        <a:pt x="5592" y="2785"/>
                      </a:cubicBezTo>
                      <a:cubicBezTo>
                        <a:pt x="5592" y="1233"/>
                        <a:pt x="4337" y="0"/>
                        <a:pt x="280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2" name="Google Shape;1792;p20"/>
                <p:cNvSpPr/>
                <p:nvPr/>
              </p:nvSpPr>
              <p:spPr>
                <a:xfrm>
                  <a:off x="5419450" y="2995300"/>
                  <a:ext cx="139825" cy="13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3" h="5593" extrusionOk="0">
                      <a:moveTo>
                        <a:pt x="2785" y="0"/>
                      </a:moveTo>
                      <a:cubicBezTo>
                        <a:pt x="1256" y="0"/>
                        <a:pt x="1" y="1256"/>
                        <a:pt x="1" y="2808"/>
                      </a:cubicBezTo>
                      <a:cubicBezTo>
                        <a:pt x="1" y="4337"/>
                        <a:pt x="1256" y="5592"/>
                        <a:pt x="2785" y="5592"/>
                      </a:cubicBezTo>
                      <a:cubicBezTo>
                        <a:pt x="4338" y="5592"/>
                        <a:pt x="5593" y="4337"/>
                        <a:pt x="5593" y="2808"/>
                      </a:cubicBezTo>
                      <a:cubicBezTo>
                        <a:pt x="5593" y="1256"/>
                        <a:pt x="4338" y="0"/>
                        <a:pt x="278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3" name="Google Shape;1793;p20"/>
                <p:cNvSpPr/>
                <p:nvPr/>
              </p:nvSpPr>
              <p:spPr>
                <a:xfrm>
                  <a:off x="3311550" y="1787275"/>
                  <a:ext cx="65075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2603" extrusionOk="0">
                      <a:moveTo>
                        <a:pt x="1301" y="0"/>
                      </a:moveTo>
                      <a:cubicBezTo>
                        <a:pt x="594" y="0"/>
                        <a:pt x="0" y="571"/>
                        <a:pt x="0" y="1301"/>
                      </a:cubicBezTo>
                      <a:cubicBezTo>
                        <a:pt x="0" y="2009"/>
                        <a:pt x="594" y="2602"/>
                        <a:pt x="1301" y="2602"/>
                      </a:cubicBezTo>
                      <a:cubicBezTo>
                        <a:pt x="2009" y="2602"/>
                        <a:pt x="2602" y="2009"/>
                        <a:pt x="2602" y="1301"/>
                      </a:cubicBezTo>
                      <a:cubicBezTo>
                        <a:pt x="2602" y="571"/>
                        <a:pt x="2009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4" name="Google Shape;1794;p20"/>
                <p:cNvSpPr/>
                <p:nvPr/>
              </p:nvSpPr>
              <p:spPr>
                <a:xfrm>
                  <a:off x="3501550" y="1519075"/>
                  <a:ext cx="143825" cy="14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5776" extrusionOk="0">
                      <a:moveTo>
                        <a:pt x="2877" y="388"/>
                      </a:moveTo>
                      <a:cubicBezTo>
                        <a:pt x="4246" y="388"/>
                        <a:pt x="5388" y="1507"/>
                        <a:pt x="5388" y="2899"/>
                      </a:cubicBezTo>
                      <a:cubicBezTo>
                        <a:pt x="5388" y="4269"/>
                        <a:pt x="4246" y="5410"/>
                        <a:pt x="2877" y="5410"/>
                      </a:cubicBezTo>
                      <a:cubicBezTo>
                        <a:pt x="1485" y="5410"/>
                        <a:pt x="366" y="4269"/>
                        <a:pt x="366" y="2899"/>
                      </a:cubicBezTo>
                      <a:cubicBezTo>
                        <a:pt x="366" y="1507"/>
                        <a:pt x="1485" y="388"/>
                        <a:pt x="2877" y="388"/>
                      </a:cubicBezTo>
                      <a:close/>
                      <a:moveTo>
                        <a:pt x="2877" y="0"/>
                      </a:moveTo>
                      <a:cubicBezTo>
                        <a:pt x="1279" y="0"/>
                        <a:pt x="1" y="1301"/>
                        <a:pt x="1" y="2899"/>
                      </a:cubicBezTo>
                      <a:cubicBezTo>
                        <a:pt x="1" y="4497"/>
                        <a:pt x="1279" y="5775"/>
                        <a:pt x="2877" y="5775"/>
                      </a:cubicBezTo>
                      <a:cubicBezTo>
                        <a:pt x="4475" y="5775"/>
                        <a:pt x="5753" y="4497"/>
                        <a:pt x="5753" y="2899"/>
                      </a:cubicBezTo>
                      <a:cubicBezTo>
                        <a:pt x="5753" y="1301"/>
                        <a:pt x="4475" y="0"/>
                        <a:pt x="287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5" name="Google Shape;1795;p20"/>
                <p:cNvSpPr/>
                <p:nvPr/>
              </p:nvSpPr>
              <p:spPr>
                <a:xfrm>
                  <a:off x="3526675" y="1544750"/>
                  <a:ext cx="9360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4" h="3722" extrusionOk="0">
                      <a:moveTo>
                        <a:pt x="1872" y="0"/>
                      </a:moveTo>
                      <a:cubicBezTo>
                        <a:pt x="845" y="0"/>
                        <a:pt x="0" y="845"/>
                        <a:pt x="0" y="1872"/>
                      </a:cubicBezTo>
                      <a:cubicBezTo>
                        <a:pt x="0" y="2899"/>
                        <a:pt x="845" y="3721"/>
                        <a:pt x="1872" y="3721"/>
                      </a:cubicBezTo>
                      <a:cubicBezTo>
                        <a:pt x="2899" y="3721"/>
                        <a:pt x="3744" y="2899"/>
                        <a:pt x="3744" y="1872"/>
                      </a:cubicBezTo>
                      <a:cubicBezTo>
                        <a:pt x="3744" y="845"/>
                        <a:pt x="2899" y="0"/>
                        <a:pt x="187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6" name="Google Shape;1796;p20"/>
                <p:cNvSpPr/>
                <p:nvPr/>
              </p:nvSpPr>
              <p:spPr>
                <a:xfrm>
                  <a:off x="1930050" y="1563575"/>
                  <a:ext cx="106150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7" extrusionOk="0">
                      <a:moveTo>
                        <a:pt x="2123" y="1"/>
                      </a:moveTo>
                      <a:cubicBezTo>
                        <a:pt x="959" y="1"/>
                        <a:pt x="0" y="937"/>
                        <a:pt x="0" y="2123"/>
                      </a:cubicBezTo>
                      <a:cubicBezTo>
                        <a:pt x="0" y="3288"/>
                        <a:pt x="959" y="4246"/>
                        <a:pt x="2123" y="4246"/>
                      </a:cubicBezTo>
                      <a:cubicBezTo>
                        <a:pt x="3310" y="4246"/>
                        <a:pt x="4246" y="3288"/>
                        <a:pt x="4246" y="2123"/>
                      </a:cubicBezTo>
                      <a:cubicBezTo>
                        <a:pt x="4246" y="937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7" name="Google Shape;1797;p20"/>
                <p:cNvSpPr/>
                <p:nvPr/>
              </p:nvSpPr>
              <p:spPr>
                <a:xfrm>
                  <a:off x="1621325" y="1563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36" y="1"/>
                        <a:pt x="1" y="937"/>
                        <a:pt x="1" y="2123"/>
                      </a:cubicBezTo>
                      <a:cubicBezTo>
                        <a:pt x="1" y="3288"/>
                        <a:pt x="936" y="4246"/>
                        <a:pt x="2123" y="4246"/>
                      </a:cubicBezTo>
                      <a:cubicBezTo>
                        <a:pt x="3287" y="4246"/>
                        <a:pt x="4246" y="3288"/>
                        <a:pt x="4246" y="2123"/>
                      </a:cubicBezTo>
                      <a:cubicBezTo>
                        <a:pt x="4246" y="937"/>
                        <a:pt x="3287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8" name="Google Shape;1798;p20"/>
                <p:cNvSpPr/>
                <p:nvPr/>
              </p:nvSpPr>
              <p:spPr>
                <a:xfrm>
                  <a:off x="944550" y="1765575"/>
                  <a:ext cx="106175" cy="10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7" h="4247" extrusionOk="0">
                      <a:moveTo>
                        <a:pt x="2123" y="1"/>
                      </a:moveTo>
                      <a:cubicBezTo>
                        <a:pt x="959" y="1"/>
                        <a:pt x="1" y="960"/>
                        <a:pt x="1" y="2124"/>
                      </a:cubicBezTo>
                      <a:cubicBezTo>
                        <a:pt x="1" y="3311"/>
                        <a:pt x="959" y="4246"/>
                        <a:pt x="2123" y="4246"/>
                      </a:cubicBezTo>
                      <a:cubicBezTo>
                        <a:pt x="3310" y="4246"/>
                        <a:pt x="4246" y="3311"/>
                        <a:pt x="4246" y="2124"/>
                      </a:cubicBezTo>
                      <a:cubicBezTo>
                        <a:pt x="4246" y="960"/>
                        <a:pt x="3310" y="1"/>
                        <a:pt x="212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9" name="Google Shape;1799;p20"/>
                <p:cNvSpPr/>
                <p:nvPr/>
              </p:nvSpPr>
              <p:spPr>
                <a:xfrm>
                  <a:off x="-572625" y="2889150"/>
                  <a:ext cx="106150" cy="10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46" h="4246" extrusionOk="0">
                      <a:moveTo>
                        <a:pt x="2123" y="0"/>
                      </a:moveTo>
                      <a:cubicBezTo>
                        <a:pt x="959" y="0"/>
                        <a:pt x="0" y="936"/>
                        <a:pt x="0" y="2123"/>
                      </a:cubicBezTo>
                      <a:cubicBezTo>
                        <a:pt x="0" y="3287"/>
                        <a:pt x="959" y="4246"/>
                        <a:pt x="2123" y="4246"/>
                      </a:cubicBezTo>
                      <a:cubicBezTo>
                        <a:pt x="3287" y="4246"/>
                        <a:pt x="4246" y="3287"/>
                        <a:pt x="4246" y="2123"/>
                      </a:cubicBezTo>
                      <a:cubicBezTo>
                        <a:pt x="4246" y="936"/>
                        <a:pt x="3287" y="0"/>
                        <a:pt x="21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0" name="Google Shape;1800;p20"/>
                <p:cNvSpPr/>
                <p:nvPr/>
              </p:nvSpPr>
              <p:spPr>
                <a:xfrm>
                  <a:off x="3168300" y="1186975"/>
                  <a:ext cx="7250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0" h="2922" extrusionOk="0">
                      <a:moveTo>
                        <a:pt x="1462" y="0"/>
                      </a:moveTo>
                      <a:cubicBezTo>
                        <a:pt x="640" y="0"/>
                        <a:pt x="1" y="639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1" y="2922"/>
                        <a:pt x="2900" y="2260"/>
                        <a:pt x="2900" y="1461"/>
                      </a:cubicBezTo>
                      <a:cubicBezTo>
                        <a:pt x="2900" y="639"/>
                        <a:pt x="2261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1" name="Google Shape;1801;p20"/>
                <p:cNvSpPr/>
                <p:nvPr/>
              </p:nvSpPr>
              <p:spPr>
                <a:xfrm>
                  <a:off x="1238425" y="1362725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2" y="0"/>
                      </a:moveTo>
                      <a:cubicBezTo>
                        <a:pt x="640" y="0"/>
                        <a:pt x="1" y="662"/>
                        <a:pt x="1" y="1461"/>
                      </a:cubicBezTo>
                      <a:cubicBezTo>
                        <a:pt x="1" y="2260"/>
                        <a:pt x="640" y="2922"/>
                        <a:pt x="1462" y="2922"/>
                      </a:cubicBezTo>
                      <a:cubicBezTo>
                        <a:pt x="2260" y="2922"/>
                        <a:pt x="2922" y="2260"/>
                        <a:pt x="2922" y="1461"/>
                      </a:cubicBezTo>
                      <a:cubicBezTo>
                        <a:pt x="2922" y="662"/>
                        <a:pt x="2260" y="0"/>
                        <a:pt x="146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2" name="Google Shape;1802;p20"/>
                <p:cNvSpPr/>
                <p:nvPr/>
              </p:nvSpPr>
              <p:spPr>
                <a:xfrm>
                  <a:off x="2281550" y="832600"/>
                  <a:ext cx="29958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834" h="389" extrusionOk="0">
                      <a:moveTo>
                        <a:pt x="183" y="1"/>
                      </a:moveTo>
                      <a:cubicBezTo>
                        <a:pt x="69" y="1"/>
                        <a:pt x="0" y="92"/>
                        <a:pt x="0" y="183"/>
                      </a:cubicBezTo>
                      <a:cubicBezTo>
                        <a:pt x="0" y="297"/>
                        <a:pt x="69" y="389"/>
                        <a:pt x="183" y="389"/>
                      </a:cubicBezTo>
                      <a:lnTo>
                        <a:pt x="119628" y="389"/>
                      </a:lnTo>
                      <a:cubicBezTo>
                        <a:pt x="119742" y="389"/>
                        <a:pt x="119833" y="297"/>
                        <a:pt x="119833" y="183"/>
                      </a:cubicBezTo>
                      <a:cubicBezTo>
                        <a:pt x="119833" y="92"/>
                        <a:pt x="119742" y="1"/>
                        <a:pt x="119628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3" name="Google Shape;1803;p20"/>
                <p:cNvSpPr/>
                <p:nvPr/>
              </p:nvSpPr>
              <p:spPr>
                <a:xfrm>
                  <a:off x="2222775" y="800650"/>
                  <a:ext cx="73075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3" h="2922" extrusionOk="0">
                      <a:moveTo>
                        <a:pt x="1461" y="0"/>
                      </a:moveTo>
                      <a:cubicBezTo>
                        <a:pt x="640" y="0"/>
                        <a:pt x="0" y="662"/>
                        <a:pt x="0" y="1461"/>
                      </a:cubicBezTo>
                      <a:cubicBezTo>
                        <a:pt x="0" y="2283"/>
                        <a:pt x="640" y="2922"/>
                        <a:pt x="1461" y="2922"/>
                      </a:cubicBezTo>
                      <a:cubicBezTo>
                        <a:pt x="2260" y="2922"/>
                        <a:pt x="2922" y="2283"/>
                        <a:pt x="2922" y="1461"/>
                      </a:cubicBezTo>
                      <a:cubicBezTo>
                        <a:pt x="2922" y="662"/>
                        <a:pt x="2260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4" name="Google Shape;1804;p20"/>
                <p:cNvSpPr/>
                <p:nvPr/>
              </p:nvSpPr>
              <p:spPr>
                <a:xfrm>
                  <a:off x="5235725" y="800650"/>
                  <a:ext cx="73050" cy="7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2" h="2922" extrusionOk="0">
                      <a:moveTo>
                        <a:pt x="1461" y="0"/>
                      </a:moveTo>
                      <a:cubicBezTo>
                        <a:pt x="662" y="0"/>
                        <a:pt x="0" y="662"/>
                        <a:pt x="0" y="1461"/>
                      </a:cubicBezTo>
                      <a:cubicBezTo>
                        <a:pt x="0" y="2283"/>
                        <a:pt x="662" y="2922"/>
                        <a:pt x="1461" y="2922"/>
                      </a:cubicBezTo>
                      <a:cubicBezTo>
                        <a:pt x="2283" y="2922"/>
                        <a:pt x="2922" y="2283"/>
                        <a:pt x="2922" y="1461"/>
                      </a:cubicBezTo>
                      <a:cubicBezTo>
                        <a:pt x="2922" y="662"/>
                        <a:pt x="2283" y="0"/>
                        <a:pt x="14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5" name="Google Shape;1805;p20"/>
                <p:cNvSpPr/>
                <p:nvPr/>
              </p:nvSpPr>
              <p:spPr>
                <a:xfrm>
                  <a:off x="5732175" y="319450"/>
                  <a:ext cx="1118450" cy="111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8" h="44699" extrusionOk="0">
                      <a:moveTo>
                        <a:pt x="44532" y="1"/>
                      </a:moveTo>
                      <a:cubicBezTo>
                        <a:pt x="44481" y="1"/>
                        <a:pt x="44430" y="18"/>
                        <a:pt x="44395" y="52"/>
                      </a:cubicBezTo>
                      <a:lnTo>
                        <a:pt x="91" y="44356"/>
                      </a:lnTo>
                      <a:cubicBezTo>
                        <a:pt x="0" y="44447"/>
                        <a:pt x="0" y="44562"/>
                        <a:pt x="91" y="44630"/>
                      </a:cubicBezTo>
                      <a:cubicBezTo>
                        <a:pt x="114" y="44676"/>
                        <a:pt x="160" y="44699"/>
                        <a:pt x="228" y="44699"/>
                      </a:cubicBezTo>
                      <a:cubicBezTo>
                        <a:pt x="274" y="44699"/>
                        <a:pt x="320" y="44676"/>
                        <a:pt x="342" y="44630"/>
                      </a:cubicBezTo>
                      <a:lnTo>
                        <a:pt x="44669" y="326"/>
                      </a:lnTo>
                      <a:cubicBezTo>
                        <a:pt x="44738" y="258"/>
                        <a:pt x="44738" y="121"/>
                        <a:pt x="44669" y="52"/>
                      </a:cubicBezTo>
                      <a:cubicBezTo>
                        <a:pt x="44635" y="18"/>
                        <a:pt x="44584" y="1"/>
                        <a:pt x="4453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6" name="Google Shape;1806;p20"/>
                <p:cNvSpPr/>
                <p:nvPr/>
              </p:nvSpPr>
              <p:spPr>
                <a:xfrm>
                  <a:off x="5870250" y="381100"/>
                  <a:ext cx="1118475" cy="11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39" h="44698" extrusionOk="0">
                      <a:moveTo>
                        <a:pt x="44522" y="0"/>
                      </a:moveTo>
                      <a:cubicBezTo>
                        <a:pt x="44476" y="0"/>
                        <a:pt x="44430" y="17"/>
                        <a:pt x="44396" y="51"/>
                      </a:cubicBezTo>
                      <a:lnTo>
                        <a:pt x="69" y="44378"/>
                      </a:lnTo>
                      <a:cubicBezTo>
                        <a:pt x="1" y="44447"/>
                        <a:pt x="1" y="44561"/>
                        <a:pt x="69" y="44629"/>
                      </a:cubicBezTo>
                      <a:cubicBezTo>
                        <a:pt x="115" y="44675"/>
                        <a:pt x="161" y="44698"/>
                        <a:pt x="206" y="44698"/>
                      </a:cubicBezTo>
                      <a:cubicBezTo>
                        <a:pt x="252" y="44698"/>
                        <a:pt x="298" y="44675"/>
                        <a:pt x="343" y="44629"/>
                      </a:cubicBezTo>
                      <a:lnTo>
                        <a:pt x="44647" y="325"/>
                      </a:lnTo>
                      <a:cubicBezTo>
                        <a:pt x="44738" y="257"/>
                        <a:pt x="44738" y="120"/>
                        <a:pt x="44647" y="51"/>
                      </a:cubicBezTo>
                      <a:cubicBezTo>
                        <a:pt x="44613" y="17"/>
                        <a:pt x="44567" y="0"/>
                        <a:pt x="445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7" name="Google Shape;1807;p20"/>
                <p:cNvSpPr/>
                <p:nvPr/>
              </p:nvSpPr>
              <p:spPr>
                <a:xfrm>
                  <a:off x="4775775" y="1974875"/>
                  <a:ext cx="2300825" cy="70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33" h="28264" extrusionOk="0">
                      <a:moveTo>
                        <a:pt x="206" y="0"/>
                      </a:moveTo>
                      <a:cubicBezTo>
                        <a:pt x="155" y="0"/>
                        <a:pt x="104" y="17"/>
                        <a:pt x="69" y="51"/>
                      </a:cubicBezTo>
                      <a:cubicBezTo>
                        <a:pt x="1" y="120"/>
                        <a:pt x="1" y="234"/>
                        <a:pt x="69" y="325"/>
                      </a:cubicBezTo>
                      <a:lnTo>
                        <a:pt x="28007" y="28263"/>
                      </a:lnTo>
                      <a:lnTo>
                        <a:pt x="91850" y="28263"/>
                      </a:lnTo>
                      <a:cubicBezTo>
                        <a:pt x="91941" y="28263"/>
                        <a:pt x="92032" y="28172"/>
                        <a:pt x="92032" y="28058"/>
                      </a:cubicBezTo>
                      <a:cubicBezTo>
                        <a:pt x="92032" y="27967"/>
                        <a:pt x="91941" y="27875"/>
                        <a:pt x="91850" y="27875"/>
                      </a:cubicBezTo>
                      <a:lnTo>
                        <a:pt x="28167" y="27875"/>
                      </a:lnTo>
                      <a:lnTo>
                        <a:pt x="343" y="51"/>
                      </a:lnTo>
                      <a:cubicBezTo>
                        <a:pt x="309" y="17"/>
                        <a:pt x="258" y="0"/>
                        <a:pt x="20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8" name="Google Shape;1808;p20"/>
                <p:cNvSpPr/>
                <p:nvPr/>
              </p:nvSpPr>
              <p:spPr>
                <a:xfrm>
                  <a:off x="3518100" y="2023500"/>
                  <a:ext cx="1495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2" h="3722" extrusionOk="0">
                      <a:moveTo>
                        <a:pt x="1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09" name="Google Shape;1809;p20"/>
                <p:cNvSpPr/>
                <p:nvPr/>
              </p:nvSpPr>
              <p:spPr>
                <a:xfrm>
                  <a:off x="36305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0" name="Google Shape;1810;p20"/>
                <p:cNvSpPr/>
                <p:nvPr/>
              </p:nvSpPr>
              <p:spPr>
                <a:xfrm>
                  <a:off x="37423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584" y="3721"/>
                      </a:lnTo>
                      <a:lnTo>
                        <a:pt x="5980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1" name="Google Shape;1811;p20"/>
                <p:cNvSpPr/>
                <p:nvPr/>
              </p:nvSpPr>
              <p:spPr>
                <a:xfrm>
                  <a:off x="38547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2" name="Google Shape;1812;p20"/>
                <p:cNvSpPr/>
                <p:nvPr/>
              </p:nvSpPr>
              <p:spPr>
                <a:xfrm>
                  <a:off x="3966625" y="2023500"/>
                  <a:ext cx="148950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8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3" name="Google Shape;1813;p20"/>
                <p:cNvSpPr/>
                <p:nvPr/>
              </p:nvSpPr>
              <p:spPr>
                <a:xfrm>
                  <a:off x="407847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0" y="1"/>
                      </a:moveTo>
                      <a:lnTo>
                        <a:pt x="3607" y="3721"/>
                      </a:lnTo>
                      <a:lnTo>
                        <a:pt x="5981" y="3721"/>
                      </a:lnTo>
                      <a:lnTo>
                        <a:pt x="239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4" name="Google Shape;1814;p20"/>
                <p:cNvSpPr/>
                <p:nvPr/>
              </p:nvSpPr>
              <p:spPr>
                <a:xfrm>
                  <a:off x="4190875" y="2023500"/>
                  <a:ext cx="14897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9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58" y="3721"/>
                      </a:lnTo>
                      <a:lnTo>
                        <a:pt x="2375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5" name="Google Shape;1815;p20"/>
                <p:cNvSpPr/>
                <p:nvPr/>
              </p:nvSpPr>
              <p:spPr>
                <a:xfrm>
                  <a:off x="4302725" y="2023500"/>
                  <a:ext cx="149525" cy="9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1" h="3722" extrusionOk="0">
                      <a:moveTo>
                        <a:pt x="1" y="1"/>
                      </a:moveTo>
                      <a:lnTo>
                        <a:pt x="3584" y="3721"/>
                      </a:lnTo>
                      <a:lnTo>
                        <a:pt x="5981" y="3721"/>
                      </a:lnTo>
                      <a:lnTo>
                        <a:pt x="2374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6" name="Google Shape;1816;p20"/>
                <p:cNvSpPr/>
                <p:nvPr/>
              </p:nvSpPr>
              <p:spPr>
                <a:xfrm>
                  <a:off x="27180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7" name="Google Shape;1817;p20"/>
                <p:cNvSpPr/>
                <p:nvPr/>
              </p:nvSpPr>
              <p:spPr>
                <a:xfrm>
                  <a:off x="29258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0" y="6916"/>
                      </a:lnTo>
                      <a:lnTo>
                        <a:pt x="440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8" name="Google Shape;1818;p20"/>
                <p:cNvSpPr/>
                <p:nvPr/>
              </p:nvSpPr>
              <p:spPr>
                <a:xfrm>
                  <a:off x="3133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2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19" name="Google Shape;1819;p20"/>
                <p:cNvSpPr/>
                <p:nvPr/>
              </p:nvSpPr>
              <p:spPr>
                <a:xfrm>
                  <a:off x="3341775" y="28001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1" y="0"/>
                      </a:moveTo>
                      <a:lnTo>
                        <a:pt x="6643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0" name="Google Shape;1820;p20"/>
                <p:cNvSpPr/>
                <p:nvPr/>
              </p:nvSpPr>
              <p:spPr>
                <a:xfrm>
                  <a:off x="35495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0" y="0"/>
                      </a:moveTo>
                      <a:lnTo>
                        <a:pt x="6665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1" name="Google Shape;1821;p20"/>
                <p:cNvSpPr/>
                <p:nvPr/>
              </p:nvSpPr>
              <p:spPr>
                <a:xfrm>
                  <a:off x="3757200" y="28001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1" y="0"/>
                      </a:moveTo>
                      <a:lnTo>
                        <a:pt x="6666" y="6916"/>
                      </a:lnTo>
                      <a:lnTo>
                        <a:pt x="11071" y="6916"/>
                      </a:lnTo>
                      <a:lnTo>
                        <a:pt x="440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2" name="Google Shape;1822;p20"/>
                <p:cNvSpPr/>
                <p:nvPr/>
              </p:nvSpPr>
              <p:spPr>
                <a:xfrm>
                  <a:off x="61139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3" name="Google Shape;1823;p20"/>
                <p:cNvSpPr/>
                <p:nvPr/>
              </p:nvSpPr>
              <p:spPr>
                <a:xfrm>
                  <a:off x="5906200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4" name="Google Shape;1824;p20"/>
                <p:cNvSpPr/>
                <p:nvPr/>
              </p:nvSpPr>
              <p:spPr>
                <a:xfrm>
                  <a:off x="5698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43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5" name="Google Shape;1825;p20"/>
                <p:cNvSpPr/>
                <p:nvPr/>
              </p:nvSpPr>
              <p:spPr>
                <a:xfrm>
                  <a:off x="5490225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28" y="6916"/>
                      </a:lnTo>
                      <a:lnTo>
                        <a:pt x="1107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6" name="Google Shape;1826;p20"/>
                <p:cNvSpPr/>
                <p:nvPr/>
              </p:nvSpPr>
              <p:spPr>
                <a:xfrm>
                  <a:off x="52825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7" name="Google Shape;1827;p20"/>
                <p:cNvSpPr/>
                <p:nvPr/>
              </p:nvSpPr>
              <p:spPr>
                <a:xfrm>
                  <a:off x="5074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5" y="0"/>
                      </a:moveTo>
                      <a:lnTo>
                        <a:pt x="0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8" name="Google Shape;1828;p20"/>
                <p:cNvSpPr/>
                <p:nvPr/>
              </p:nvSpPr>
              <p:spPr>
                <a:xfrm>
                  <a:off x="4867075" y="435450"/>
                  <a:ext cx="276800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2" h="6917" extrusionOk="0">
                      <a:moveTo>
                        <a:pt x="6643" y="0"/>
                      </a:moveTo>
                      <a:lnTo>
                        <a:pt x="1" y="6916"/>
                      </a:lnTo>
                      <a:lnTo>
                        <a:pt x="4406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29" name="Google Shape;1829;p20"/>
                <p:cNvSpPr/>
                <p:nvPr/>
              </p:nvSpPr>
              <p:spPr>
                <a:xfrm>
                  <a:off x="4658800" y="435450"/>
                  <a:ext cx="276775" cy="172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71" h="6917" extrusionOk="0">
                      <a:moveTo>
                        <a:pt x="6666" y="0"/>
                      </a:moveTo>
                      <a:lnTo>
                        <a:pt x="1" y="6916"/>
                      </a:lnTo>
                      <a:lnTo>
                        <a:pt x="4429" y="6916"/>
                      </a:lnTo>
                      <a:lnTo>
                        <a:pt x="1107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0" name="Google Shape;1830;p20"/>
                <p:cNvSpPr/>
                <p:nvPr/>
              </p:nvSpPr>
              <p:spPr>
                <a:xfrm>
                  <a:off x="48534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1" name="Google Shape;1831;p20"/>
                <p:cNvSpPr/>
                <p:nvPr/>
              </p:nvSpPr>
              <p:spPr>
                <a:xfrm>
                  <a:off x="49407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2" name="Google Shape;1832;p20"/>
                <p:cNvSpPr/>
                <p:nvPr/>
              </p:nvSpPr>
              <p:spPr>
                <a:xfrm>
                  <a:off x="50280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3" name="Google Shape;1833;p20"/>
                <p:cNvSpPr/>
                <p:nvPr/>
              </p:nvSpPr>
              <p:spPr>
                <a:xfrm>
                  <a:off x="5115300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4" name="Google Shape;1834;p20"/>
                <p:cNvSpPr/>
                <p:nvPr/>
              </p:nvSpPr>
              <p:spPr>
                <a:xfrm>
                  <a:off x="52026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5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5" name="Google Shape;1835;p20"/>
                <p:cNvSpPr/>
                <p:nvPr/>
              </p:nvSpPr>
              <p:spPr>
                <a:xfrm>
                  <a:off x="52899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516" y="3265"/>
                      </a:lnTo>
                      <a:lnTo>
                        <a:pt x="388" y="6209"/>
                      </a:lnTo>
                      <a:lnTo>
                        <a:pt x="2625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6" name="Google Shape;1836;p20"/>
                <p:cNvSpPr/>
                <p:nvPr/>
              </p:nvSpPr>
              <p:spPr>
                <a:xfrm>
                  <a:off x="53772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89" y="6209"/>
                      </a:lnTo>
                      <a:lnTo>
                        <a:pt x="2626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7" name="Google Shape;1837;p20"/>
                <p:cNvSpPr/>
                <p:nvPr/>
              </p:nvSpPr>
              <p:spPr>
                <a:xfrm>
                  <a:off x="5465100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1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30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8" name="Google Shape;1838;p20"/>
                <p:cNvSpPr/>
                <p:nvPr/>
              </p:nvSpPr>
              <p:spPr>
                <a:xfrm>
                  <a:off x="5552425" y="927325"/>
                  <a:ext cx="143250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0" h="6210" extrusionOk="0">
                      <a:moveTo>
                        <a:pt x="0" y="1"/>
                      </a:moveTo>
                      <a:lnTo>
                        <a:pt x="3492" y="3265"/>
                      </a:lnTo>
                      <a:lnTo>
                        <a:pt x="365" y="6209"/>
                      </a:lnTo>
                      <a:lnTo>
                        <a:pt x="2602" y="6209"/>
                      </a:lnTo>
                      <a:lnTo>
                        <a:pt x="5729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39" name="Google Shape;1839;p20"/>
                <p:cNvSpPr/>
                <p:nvPr/>
              </p:nvSpPr>
              <p:spPr>
                <a:xfrm>
                  <a:off x="56397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0" y="1"/>
                      </a:moveTo>
                      <a:lnTo>
                        <a:pt x="3493" y="3265"/>
                      </a:lnTo>
                      <a:lnTo>
                        <a:pt x="366" y="6209"/>
                      </a:lnTo>
                      <a:lnTo>
                        <a:pt x="2602" y="6209"/>
                      </a:lnTo>
                      <a:lnTo>
                        <a:pt x="5752" y="3265"/>
                      </a:lnTo>
                      <a:lnTo>
                        <a:pt x="2237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840" name="Google Shape;1840;p20"/>
                <p:cNvSpPr/>
                <p:nvPr/>
              </p:nvSpPr>
              <p:spPr>
                <a:xfrm>
                  <a:off x="5727025" y="927325"/>
                  <a:ext cx="143825" cy="15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3" h="6210" extrusionOk="0">
                      <a:moveTo>
                        <a:pt x="1" y="1"/>
                      </a:moveTo>
                      <a:lnTo>
                        <a:pt x="3516" y="3265"/>
                      </a:lnTo>
                      <a:lnTo>
                        <a:pt x="366" y="6209"/>
                      </a:lnTo>
                      <a:lnTo>
                        <a:pt x="2603" y="6209"/>
                      </a:lnTo>
                      <a:lnTo>
                        <a:pt x="5753" y="3265"/>
                      </a:lnTo>
                      <a:lnTo>
                        <a:pt x="22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1841" name="Google Shape;1841;p20"/>
              <p:cNvCxnSpPr/>
              <p:nvPr/>
            </p:nvCxnSpPr>
            <p:spPr>
              <a:xfrm>
                <a:off x="7315575" y="705500"/>
                <a:ext cx="19635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842" name="Google Shape;1842;p20"/>
            <p:cNvSpPr/>
            <p:nvPr/>
          </p:nvSpPr>
          <p:spPr>
            <a:xfrm flipH="1">
              <a:off x="6008353" y="-398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43" name="Google Shape;1843;p20"/>
          <p:cNvSpPr txBox="1">
            <a:spLocks noGrp="1"/>
          </p:cNvSpPr>
          <p:nvPr>
            <p:ph type="title"/>
          </p:nvPr>
        </p:nvSpPr>
        <p:spPr>
          <a:xfrm>
            <a:off x="960000" y="418900"/>
            <a:ext cx="10272000" cy="11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4" name="Google Shape;1844;p20"/>
          <p:cNvSpPr txBox="1">
            <a:spLocks noGrp="1"/>
          </p:cNvSpPr>
          <p:nvPr>
            <p:ph type="subTitle" idx="1"/>
          </p:nvPr>
        </p:nvSpPr>
        <p:spPr>
          <a:xfrm>
            <a:off x="4651800" y="2637767"/>
            <a:ext cx="2888400" cy="2113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45" name="Google Shape;1845;p20"/>
          <p:cNvSpPr txBox="1"/>
          <p:nvPr/>
        </p:nvSpPr>
        <p:spPr>
          <a:xfrm>
            <a:off x="3324000" y="5049600"/>
            <a:ext cx="5544000" cy="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600" b="1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598993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345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"/>
          <p:cNvSpPr/>
          <p:nvPr/>
        </p:nvSpPr>
        <p:spPr>
          <a:xfrm>
            <a:off x="1207400" y="1760800"/>
            <a:ext cx="9777200" cy="3336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5" name="Google Shape;545;p8"/>
          <p:cNvSpPr txBox="1">
            <a:spLocks noGrp="1"/>
          </p:cNvSpPr>
          <p:nvPr>
            <p:ph type="title"/>
          </p:nvPr>
        </p:nvSpPr>
        <p:spPr>
          <a:xfrm>
            <a:off x="2351000" y="2466400"/>
            <a:ext cx="7490000" cy="19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5432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9"/>
          <p:cNvGrpSpPr/>
          <p:nvPr/>
        </p:nvGrpSpPr>
        <p:grpSpPr>
          <a:xfrm flipH="1">
            <a:off x="-362299" y="-2607399"/>
            <a:ext cx="10356937" cy="4510700"/>
            <a:chOff x="24125" y="294775"/>
            <a:chExt cx="7767703" cy="3383025"/>
          </a:xfrm>
        </p:grpSpPr>
        <p:sp>
          <p:nvSpPr>
            <p:cNvPr id="548" name="Google Shape;548;p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42" name="Google Shape;642;p9"/>
          <p:cNvGrpSpPr/>
          <p:nvPr/>
        </p:nvGrpSpPr>
        <p:grpSpPr>
          <a:xfrm>
            <a:off x="-86387" y="4446606"/>
            <a:ext cx="3251716" cy="2476687"/>
            <a:chOff x="-64791" y="3334954"/>
            <a:chExt cx="2438787" cy="1857515"/>
          </a:xfrm>
        </p:grpSpPr>
        <p:sp>
          <p:nvSpPr>
            <p:cNvPr id="643" name="Google Shape;643;p9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4" name="Google Shape;654;p9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64" name="Google Shape;664;p9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65" name="Google Shape;665;p9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4" name="Google Shape;674;p9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675" name="Google Shape;675;p9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76" name="Google Shape;676;p9"/>
          <p:cNvGrpSpPr/>
          <p:nvPr/>
        </p:nvGrpSpPr>
        <p:grpSpPr>
          <a:xfrm>
            <a:off x="7021664" y="6091825"/>
            <a:ext cx="4210344" cy="395443"/>
            <a:chOff x="5266248" y="4230494"/>
            <a:chExt cx="3157758" cy="296582"/>
          </a:xfrm>
        </p:grpSpPr>
        <p:sp>
          <p:nvSpPr>
            <p:cNvPr id="677" name="Google Shape;677;p9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94" name="Google Shape;694;p9"/>
          <p:cNvGrpSpPr/>
          <p:nvPr/>
        </p:nvGrpSpPr>
        <p:grpSpPr>
          <a:xfrm>
            <a:off x="10297619" y="1672327"/>
            <a:ext cx="1424248" cy="1289669"/>
            <a:chOff x="7723214" y="1254245"/>
            <a:chExt cx="1068186" cy="967252"/>
          </a:xfrm>
        </p:grpSpPr>
        <p:grpSp>
          <p:nvGrpSpPr>
            <p:cNvPr id="695" name="Google Shape;695;p9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696" name="Google Shape;696;p9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364" extrusionOk="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7" name="Google Shape;697;p9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59" extrusionOk="0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8" name="Google Shape;698;p9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699" name="Google Shape;699;p9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0" name="Google Shape;700;p9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08" extrusionOk="0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1" name="Google Shape;701;p9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252" extrusionOk="0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2" name="Google Shape;702;p9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57" extrusionOk="0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3" name="Google Shape;703;p9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04" name="Google Shape;704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5" name="Google Shape;705;p9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6" name="Google Shape;706;p9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7" name="Google Shape;707;p9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rgbClr val="0F3570"/>
              </a:solidFill>
              <a:ln w="9525" cap="flat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08" name="Google Shape;708;p9"/>
          <p:cNvSpPr txBox="1">
            <a:spLocks noGrp="1"/>
          </p:cNvSpPr>
          <p:nvPr>
            <p:ph type="title"/>
          </p:nvPr>
        </p:nvSpPr>
        <p:spPr>
          <a:xfrm>
            <a:off x="3399200" y="2962000"/>
            <a:ext cx="53936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6267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709" name="Google Shape;709;p9"/>
          <p:cNvSpPr txBox="1">
            <a:spLocks noGrp="1"/>
          </p:cNvSpPr>
          <p:nvPr>
            <p:ph type="subTitle" idx="1"/>
          </p:nvPr>
        </p:nvSpPr>
        <p:spPr>
          <a:xfrm>
            <a:off x="3399200" y="4306900"/>
            <a:ext cx="5393600" cy="9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710" name="Google Shape;710;p9"/>
          <p:cNvSpPr txBox="1">
            <a:spLocks noGrp="1"/>
          </p:cNvSpPr>
          <p:nvPr>
            <p:ph type="title" idx="2" hasCustomPrompt="1"/>
          </p:nvPr>
        </p:nvSpPr>
        <p:spPr>
          <a:xfrm>
            <a:off x="4863100" y="161710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5721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10"/>
          <p:cNvGrpSpPr/>
          <p:nvPr/>
        </p:nvGrpSpPr>
        <p:grpSpPr>
          <a:xfrm flipH="1">
            <a:off x="2013705" y="-1108420"/>
            <a:ext cx="11170635" cy="2152957"/>
            <a:chOff x="-566246" y="-831315"/>
            <a:chExt cx="8377976" cy="1614718"/>
          </a:xfrm>
        </p:grpSpPr>
        <p:sp>
          <p:nvSpPr>
            <p:cNvPr id="713" name="Google Shape;713;p10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4" name="Google Shape;714;p10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5" name="Google Shape;715;p10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6" name="Google Shape;716;p10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7" name="Google Shape;717;p10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8" name="Google Shape;718;p10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9" name="Google Shape;719;p10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0" name="Google Shape;720;p10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1" name="Google Shape;721;p10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2" name="Google Shape;722;p10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3" name="Google Shape;723;p10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4" name="Google Shape;724;p10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5" name="Google Shape;725;p10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6" name="Google Shape;726;p10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7" name="Google Shape;727;p10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0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9" name="Google Shape;729;p10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0" name="Google Shape;730;p10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1" name="Google Shape;731;p10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2" name="Google Shape;732;p10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3" name="Google Shape;733;p10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4" name="Google Shape;734;p10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5" name="Google Shape;735;p10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6" name="Google Shape;736;p10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7" name="Google Shape;737;p10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8" name="Google Shape;738;p10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9" name="Google Shape;739;p10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0" name="Google Shape;740;p10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1" name="Google Shape;741;p10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742" name="Google Shape;742;p10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43" name="Google Shape;743;p10"/>
          <p:cNvGrpSpPr/>
          <p:nvPr/>
        </p:nvGrpSpPr>
        <p:grpSpPr>
          <a:xfrm rot="5400000" flipH="1">
            <a:off x="-151499" y="4280834"/>
            <a:ext cx="715233" cy="4633533"/>
            <a:chOff x="327125" y="2375600"/>
            <a:chExt cx="536425" cy="3475150"/>
          </a:xfrm>
        </p:grpSpPr>
        <p:sp>
          <p:nvSpPr>
            <p:cNvPr id="744" name="Google Shape;744;p10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5" name="Google Shape;745;p10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6" name="Google Shape;746;p10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7" name="Google Shape;747;p10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8" name="Google Shape;748;p10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9" name="Google Shape;749;p10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0" name="Google Shape;750;p10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1" name="Google Shape;751;p10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2" name="Google Shape;752;p10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3" name="Google Shape;753;p10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4" name="Google Shape;754;p10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5" name="Google Shape;755;p10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6" name="Google Shape;756;p10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4336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44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13"/>
          <p:cNvGrpSpPr/>
          <p:nvPr/>
        </p:nvGrpSpPr>
        <p:grpSpPr>
          <a:xfrm>
            <a:off x="523567" y="2161344"/>
            <a:ext cx="4012933" cy="2085589"/>
            <a:chOff x="392675" y="1513033"/>
            <a:chExt cx="3009700" cy="1564192"/>
          </a:xfrm>
        </p:grpSpPr>
        <p:sp>
          <p:nvSpPr>
            <p:cNvPr id="878" name="Google Shape;878;p13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13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13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13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13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13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13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13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13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13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888" name="Google Shape;888;p13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889" name="Google Shape;889;p13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13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13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92" name="Google Shape;892;p13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893" name="Google Shape;893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94" name="Google Shape;894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5" name="Google Shape;895;p13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896" name="Google Shape;896;p13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13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13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3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00" name="Google Shape;900;p13"/>
          <p:cNvGrpSpPr/>
          <p:nvPr/>
        </p:nvGrpSpPr>
        <p:grpSpPr>
          <a:xfrm>
            <a:off x="4484700" y="2163362"/>
            <a:ext cx="4056800" cy="2083573"/>
            <a:chOff x="3363525" y="1622521"/>
            <a:chExt cx="3042600" cy="1562680"/>
          </a:xfrm>
        </p:grpSpPr>
        <p:grpSp>
          <p:nvGrpSpPr>
            <p:cNvPr id="901" name="Google Shape;901;p13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902" name="Google Shape;902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15" name="Google Shape;915;p13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16" name="Google Shape;916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20" name="Google Shape;920;p13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21" name="Google Shape;921;p13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22" name="Google Shape;922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3" name="Google Shape;923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24" name="Google Shape;924;p13"/>
          <p:cNvGrpSpPr/>
          <p:nvPr/>
        </p:nvGrpSpPr>
        <p:grpSpPr>
          <a:xfrm>
            <a:off x="8491033" y="2159729"/>
            <a:ext cx="4004400" cy="2087207"/>
            <a:chOff x="6368275" y="1619796"/>
            <a:chExt cx="3003300" cy="1565405"/>
          </a:xfrm>
        </p:grpSpPr>
        <p:grpSp>
          <p:nvGrpSpPr>
            <p:cNvPr id="925" name="Google Shape;925;p13"/>
            <p:cNvGrpSpPr/>
            <p:nvPr/>
          </p:nvGrpSpPr>
          <p:grpSpPr>
            <a:xfrm>
              <a:off x="6368275" y="1619796"/>
              <a:ext cx="3003300" cy="877163"/>
              <a:chOff x="3363525" y="1503696"/>
              <a:chExt cx="3003300" cy="877163"/>
            </a:xfrm>
          </p:grpSpPr>
          <p:cxnSp>
            <p:nvCxnSpPr>
              <p:cNvPr id="926" name="Google Shape;926;p13"/>
              <p:cNvCxnSpPr/>
              <p:nvPr/>
            </p:nvCxnSpPr>
            <p:spPr>
              <a:xfrm>
                <a:off x="4565325" y="1925200"/>
                <a:ext cx="1801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927" name="Google Shape;927;p1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940" name="Google Shape;940;p13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941" name="Google Shape;941;p1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45" name="Google Shape;945;p13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946" name="Google Shape;946;p13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7" name="Google Shape;947;p13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948" name="Google Shape;948;p13"/>
          <p:cNvGrpSpPr/>
          <p:nvPr/>
        </p:nvGrpSpPr>
        <p:grpSpPr>
          <a:xfrm>
            <a:off x="1950747" y="-3311315"/>
            <a:ext cx="10512292" cy="4578360"/>
            <a:chOff x="24125" y="294775"/>
            <a:chExt cx="7767703" cy="3383025"/>
          </a:xfrm>
        </p:grpSpPr>
        <p:sp>
          <p:nvSpPr>
            <p:cNvPr id="949" name="Google Shape;949;p1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2" name="Google Shape;962;p1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3" name="Google Shape;963;p1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6" name="Google Shape;996;p1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7" name="Google Shape;997;p1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8" name="Google Shape;998;p1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99" name="Google Shape;999;p1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6" name="Google Shape;1036;p1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7" name="Google Shape;1037;p1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8" name="Google Shape;1038;p1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1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1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3" name="Google Shape;1043;p13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044" name="Google Shape;1044;p13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65" name="Google Shape;1065;p13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3"/>
          <p:cNvSpPr txBox="1">
            <a:spLocks noGrp="1"/>
          </p:cNvSpPr>
          <p:nvPr>
            <p:ph type="subTitle" idx="1"/>
          </p:nvPr>
        </p:nvSpPr>
        <p:spPr>
          <a:xfrm>
            <a:off x="959984" y="4971456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7" name="Google Shape;1067;p13"/>
          <p:cNvSpPr txBox="1">
            <a:spLocks noGrp="1"/>
          </p:cNvSpPr>
          <p:nvPr>
            <p:ph type="title" idx="2"/>
          </p:nvPr>
        </p:nvSpPr>
        <p:spPr>
          <a:xfrm>
            <a:off x="960000" y="3824067"/>
            <a:ext cx="195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8" name="Google Shape;1068;p13"/>
          <p:cNvSpPr txBox="1">
            <a:spLocks noGrp="1"/>
          </p:cNvSpPr>
          <p:nvPr>
            <p:ph type="title" idx="3" hasCustomPrompt="1"/>
          </p:nvPr>
        </p:nvSpPr>
        <p:spPr>
          <a:xfrm>
            <a:off x="1171133" y="2355900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69" name="Google Shape;1069;p13"/>
          <p:cNvSpPr txBox="1">
            <a:spLocks noGrp="1"/>
          </p:cNvSpPr>
          <p:nvPr>
            <p:ph type="subTitle" idx="4"/>
          </p:nvPr>
        </p:nvSpPr>
        <p:spPr>
          <a:xfrm>
            <a:off x="4888951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0" name="Google Shape;1070;p13"/>
          <p:cNvSpPr txBox="1">
            <a:spLocks noGrp="1"/>
          </p:cNvSpPr>
          <p:nvPr>
            <p:ph type="title" idx="5"/>
          </p:nvPr>
        </p:nvSpPr>
        <p:spPr>
          <a:xfrm>
            <a:off x="4888967" y="3824067"/>
            <a:ext cx="18960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71" name="Google Shape;1071;p13"/>
          <p:cNvSpPr txBox="1">
            <a:spLocks noGrp="1"/>
          </p:cNvSpPr>
          <p:nvPr>
            <p:ph type="title" idx="6" hasCustomPrompt="1"/>
          </p:nvPr>
        </p:nvSpPr>
        <p:spPr>
          <a:xfrm>
            <a:off x="5104467" y="2355933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2" name="Google Shape;1072;p13"/>
          <p:cNvSpPr txBox="1">
            <a:spLocks noGrp="1"/>
          </p:cNvSpPr>
          <p:nvPr>
            <p:ph type="subTitle" idx="7"/>
          </p:nvPr>
        </p:nvSpPr>
        <p:spPr>
          <a:xfrm>
            <a:off x="8896384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13"/>
          <p:cNvSpPr txBox="1">
            <a:spLocks noGrp="1"/>
          </p:cNvSpPr>
          <p:nvPr>
            <p:ph type="title" idx="8"/>
          </p:nvPr>
        </p:nvSpPr>
        <p:spPr>
          <a:xfrm>
            <a:off x="8896400" y="3824067"/>
            <a:ext cx="18244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74" name="Google Shape;1074;p13"/>
          <p:cNvSpPr txBox="1">
            <a:spLocks noGrp="1"/>
          </p:cNvSpPr>
          <p:nvPr>
            <p:ph type="title" idx="9" hasCustomPrompt="1"/>
          </p:nvPr>
        </p:nvSpPr>
        <p:spPr>
          <a:xfrm>
            <a:off x="9110000" y="2355933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5" name="Google Shape;1075;p13"/>
          <p:cNvSpPr/>
          <p:nvPr/>
        </p:nvSpPr>
        <p:spPr>
          <a:xfrm rot="5400000">
            <a:off x="667212" y="-94787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6" name="Google Shape;1076;p13"/>
          <p:cNvSpPr/>
          <p:nvPr/>
        </p:nvSpPr>
        <p:spPr>
          <a:xfrm rot="5400000">
            <a:off x="669267" y="100970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7" name="Google Shape;1077;p13"/>
          <p:cNvSpPr/>
          <p:nvPr/>
        </p:nvSpPr>
        <p:spPr>
          <a:xfrm rot="5400000">
            <a:off x="667212" y="296729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8" name="Google Shape;1078;p13"/>
          <p:cNvSpPr/>
          <p:nvPr/>
        </p:nvSpPr>
        <p:spPr>
          <a:xfrm rot="5400000">
            <a:off x="669267" y="492488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9" name="Google Shape;1079;p13"/>
          <p:cNvSpPr/>
          <p:nvPr/>
        </p:nvSpPr>
        <p:spPr>
          <a:xfrm rot="5400000">
            <a:off x="667212" y="688245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0" name="Google Shape;1080;p13"/>
          <p:cNvSpPr/>
          <p:nvPr/>
        </p:nvSpPr>
        <p:spPr>
          <a:xfrm rot="5400000">
            <a:off x="669267" y="884004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5988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2" name="Google Shape;1082;p14"/>
          <p:cNvCxnSpPr/>
          <p:nvPr/>
        </p:nvCxnSpPr>
        <p:spPr>
          <a:xfrm>
            <a:off x="-17833" y="2707533"/>
            <a:ext cx="63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14"/>
          <p:cNvGrpSpPr/>
          <p:nvPr/>
        </p:nvGrpSpPr>
        <p:grpSpPr>
          <a:xfrm>
            <a:off x="523567" y="2161344"/>
            <a:ext cx="4012933" cy="2085589"/>
            <a:chOff x="392675" y="1513033"/>
            <a:chExt cx="3009700" cy="1564192"/>
          </a:xfrm>
        </p:grpSpPr>
        <p:sp>
          <p:nvSpPr>
            <p:cNvPr id="1084" name="Google Shape;1084;p14"/>
            <p:cNvSpPr/>
            <p:nvPr/>
          </p:nvSpPr>
          <p:spPr>
            <a:xfrm>
              <a:off x="878255" y="1659206"/>
              <a:ext cx="584816" cy="58481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5" name="Google Shape;1085;p14"/>
            <p:cNvSpPr/>
            <p:nvPr/>
          </p:nvSpPr>
          <p:spPr>
            <a:xfrm>
              <a:off x="820418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6" name="Google Shape;1086;p14"/>
            <p:cNvSpPr/>
            <p:nvPr/>
          </p:nvSpPr>
          <p:spPr>
            <a:xfrm>
              <a:off x="820418" y="1622632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7" name="Google Shape;1087;p14"/>
            <p:cNvSpPr/>
            <p:nvPr/>
          </p:nvSpPr>
          <p:spPr>
            <a:xfrm>
              <a:off x="820418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8" name="Google Shape;1088;p14"/>
            <p:cNvSpPr/>
            <p:nvPr/>
          </p:nvSpPr>
          <p:spPr>
            <a:xfrm>
              <a:off x="865983" y="1601247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89" name="Google Shape;1089;p14"/>
            <p:cNvSpPr/>
            <p:nvPr/>
          </p:nvSpPr>
          <p:spPr>
            <a:xfrm>
              <a:off x="1520782" y="16012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0" name="Google Shape;1090;p14"/>
            <p:cNvSpPr/>
            <p:nvPr/>
          </p:nvSpPr>
          <p:spPr>
            <a:xfrm>
              <a:off x="1520782" y="1643896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1" name="Google Shape;1091;p14"/>
            <p:cNvSpPr/>
            <p:nvPr/>
          </p:nvSpPr>
          <p:spPr>
            <a:xfrm>
              <a:off x="1520782" y="2301733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2" name="Google Shape;1092;p14"/>
            <p:cNvSpPr/>
            <p:nvPr/>
          </p:nvSpPr>
          <p:spPr>
            <a:xfrm>
              <a:off x="844719" y="2301733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3" name="Google Shape;1093;p14"/>
            <p:cNvSpPr/>
            <p:nvPr/>
          </p:nvSpPr>
          <p:spPr>
            <a:xfrm>
              <a:off x="732082" y="1513033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cxnSp>
          <p:nvCxnSpPr>
            <p:cNvPr id="1094" name="Google Shape;1094;p14"/>
            <p:cNvCxnSpPr/>
            <p:nvPr/>
          </p:nvCxnSpPr>
          <p:spPr>
            <a:xfrm>
              <a:off x="1612275" y="1922650"/>
              <a:ext cx="1790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95" name="Google Shape;1095;p14"/>
            <p:cNvSpPr/>
            <p:nvPr/>
          </p:nvSpPr>
          <p:spPr>
            <a:xfrm>
              <a:off x="636097" y="2039765"/>
              <a:ext cx="94533" cy="122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6" name="Google Shape;1096;p14"/>
            <p:cNvSpPr/>
            <p:nvPr/>
          </p:nvSpPr>
          <p:spPr>
            <a:xfrm>
              <a:off x="642173" y="1802341"/>
              <a:ext cx="82382" cy="122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97" name="Google Shape;1097;p14"/>
            <p:cNvSpPr/>
            <p:nvPr/>
          </p:nvSpPr>
          <p:spPr>
            <a:xfrm>
              <a:off x="596487" y="1689583"/>
              <a:ext cx="128069" cy="122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098" name="Google Shape;1098;p14"/>
            <p:cNvGrpSpPr/>
            <p:nvPr/>
          </p:nvGrpSpPr>
          <p:grpSpPr>
            <a:xfrm>
              <a:off x="392675" y="1922525"/>
              <a:ext cx="336300" cy="1154701"/>
              <a:chOff x="392675" y="1955343"/>
              <a:chExt cx="336300" cy="1116300"/>
            </a:xfrm>
          </p:grpSpPr>
          <p:cxnSp>
            <p:nvCxnSpPr>
              <p:cNvPr id="1099" name="Google Shape;1099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>
                <a:off x="392675" y="1955464"/>
                <a:ext cx="33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oval" w="med" len="med"/>
                <a:tailEnd type="none" w="med" len="med"/>
              </a:ln>
            </p:spPr>
          </p:cxnSp>
        </p:grpSp>
        <p:sp>
          <p:nvSpPr>
            <p:cNvPr id="1102" name="Google Shape;1102;p14"/>
            <p:cNvSpPr/>
            <p:nvPr/>
          </p:nvSpPr>
          <p:spPr>
            <a:xfrm>
              <a:off x="1615281" y="2064188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3" name="Google Shape;1103;p14"/>
            <p:cNvSpPr/>
            <p:nvPr/>
          </p:nvSpPr>
          <p:spPr>
            <a:xfrm>
              <a:off x="1612256" y="2173787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4" name="Google Shape;1104;p14"/>
            <p:cNvSpPr/>
            <p:nvPr/>
          </p:nvSpPr>
          <p:spPr>
            <a:xfrm>
              <a:off x="1612144" y="1732231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05" name="Google Shape;1105;p14"/>
            <p:cNvSpPr/>
            <p:nvPr/>
          </p:nvSpPr>
          <p:spPr>
            <a:xfrm>
              <a:off x="1612156" y="1823604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106" name="Google Shape;1106;p14"/>
          <p:cNvGrpSpPr/>
          <p:nvPr/>
        </p:nvGrpSpPr>
        <p:grpSpPr>
          <a:xfrm>
            <a:off x="4484700" y="2163362"/>
            <a:ext cx="4056800" cy="2083573"/>
            <a:chOff x="3363525" y="1622521"/>
            <a:chExt cx="3042600" cy="1562680"/>
          </a:xfrm>
        </p:grpSpPr>
        <p:grpSp>
          <p:nvGrpSpPr>
            <p:cNvPr id="1107" name="Google Shape;1107;p14"/>
            <p:cNvGrpSpPr/>
            <p:nvPr/>
          </p:nvGrpSpPr>
          <p:grpSpPr>
            <a:xfrm>
              <a:off x="3363525" y="1622521"/>
              <a:ext cx="3042600" cy="877163"/>
              <a:chOff x="3363525" y="1503696"/>
              <a:chExt cx="3042600" cy="877163"/>
            </a:xfrm>
          </p:grpSpPr>
          <p:sp>
            <p:nvSpPr>
              <p:cNvPr id="1108" name="Google Shape;1108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21" name="Google Shape;1121;p14"/>
              <p:cNvCxnSpPr/>
              <p:nvPr/>
            </p:nvCxnSpPr>
            <p:spPr>
              <a:xfrm>
                <a:off x="3363525" y="19130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22" name="Google Shape;1122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5" name="Google Shape;1125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26" name="Google Shape;1126;p14"/>
              <p:cNvCxnSpPr/>
              <p:nvPr/>
            </p:nvCxnSpPr>
            <p:spPr>
              <a:xfrm>
                <a:off x="4565325" y="1922925"/>
                <a:ext cx="1840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127" name="Google Shape;1127;p14"/>
            <p:cNvGrpSpPr/>
            <p:nvPr/>
          </p:nvGrpSpPr>
          <p:grpSpPr>
            <a:xfrm>
              <a:off x="3369450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28" name="Google Shape;1128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30" name="Google Shape;1130;p14"/>
          <p:cNvGrpSpPr/>
          <p:nvPr/>
        </p:nvGrpSpPr>
        <p:grpSpPr>
          <a:xfrm>
            <a:off x="8491033" y="2159729"/>
            <a:ext cx="1732520" cy="2087207"/>
            <a:chOff x="6368275" y="1619796"/>
            <a:chExt cx="1299390" cy="1565405"/>
          </a:xfrm>
        </p:grpSpPr>
        <p:grpSp>
          <p:nvGrpSpPr>
            <p:cNvPr id="1131" name="Google Shape;1131;p14"/>
            <p:cNvGrpSpPr/>
            <p:nvPr/>
          </p:nvGrpSpPr>
          <p:grpSpPr>
            <a:xfrm>
              <a:off x="6368275" y="1619796"/>
              <a:ext cx="1299390" cy="877163"/>
              <a:chOff x="3363525" y="1503696"/>
              <a:chExt cx="1299390" cy="877163"/>
            </a:xfrm>
          </p:grpSpPr>
          <p:sp>
            <p:nvSpPr>
              <p:cNvPr id="1132" name="Google Shape;1132;p14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cxnSp>
            <p:nvCxnSpPr>
              <p:cNvPr id="1145" name="Google Shape;1145;p14"/>
              <p:cNvCxnSpPr/>
              <p:nvPr/>
            </p:nvCxnSpPr>
            <p:spPr>
              <a:xfrm>
                <a:off x="3363525" y="1925203"/>
                <a:ext cx="3156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14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9525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50" name="Google Shape;1150;p14"/>
            <p:cNvGrpSpPr/>
            <p:nvPr/>
          </p:nvGrpSpPr>
          <p:grpSpPr>
            <a:xfrm>
              <a:off x="6374325" y="2030500"/>
              <a:ext cx="227100" cy="1154701"/>
              <a:chOff x="418775" y="1955343"/>
              <a:chExt cx="227100" cy="1116300"/>
            </a:xfrm>
          </p:grpSpPr>
          <p:cxnSp>
            <p:nvCxnSpPr>
              <p:cNvPr id="1151" name="Google Shape;1151;p14"/>
              <p:cNvCxnSpPr/>
              <p:nvPr/>
            </p:nvCxnSpPr>
            <p:spPr>
              <a:xfrm>
                <a:off x="420900" y="1955343"/>
                <a:ext cx="0" cy="111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>
                <a:off x="418775" y="3067534"/>
                <a:ext cx="227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1153" name="Google Shape;1153;p14"/>
          <p:cNvGrpSpPr/>
          <p:nvPr/>
        </p:nvGrpSpPr>
        <p:grpSpPr>
          <a:xfrm flipH="1">
            <a:off x="-365786" y="-3311315"/>
            <a:ext cx="10512292" cy="4578360"/>
            <a:chOff x="24125" y="294775"/>
            <a:chExt cx="7767703" cy="3383025"/>
          </a:xfrm>
        </p:grpSpPr>
        <p:sp>
          <p:nvSpPr>
            <p:cNvPr id="1154" name="Google Shape;1154;p14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4" name="Google Shape;1214;p14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5" name="Google Shape;1215;p14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6" name="Google Shape;1216;p14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7" name="Google Shape;1217;p14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8" name="Google Shape;1218;p14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19" name="Google Shape;1219;p14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0" name="Google Shape;1220;p14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1" name="Google Shape;1221;p14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2" name="Google Shape;1222;p14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3" name="Google Shape;1223;p14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4" name="Google Shape;1224;p14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5" name="Google Shape;1225;p14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6" name="Google Shape;1226;p14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7" name="Google Shape;1227;p14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8" name="Google Shape;1228;p14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29" name="Google Shape;1229;p14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0" name="Google Shape;1230;p14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1" name="Google Shape;1231;p14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2" name="Google Shape;1232;p14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3" name="Google Shape;1233;p14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4" name="Google Shape;1234;p14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5" name="Google Shape;1235;p14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6" name="Google Shape;1236;p14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7" name="Google Shape;1237;p14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8" name="Google Shape;1238;p14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39" name="Google Shape;1239;p14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0" name="Google Shape;1240;p14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1" name="Google Shape;1241;p14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2" name="Google Shape;1242;p14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3" name="Google Shape;1243;p14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4" name="Google Shape;1244;p14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5" name="Google Shape;1245;p14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6" name="Google Shape;1246;p14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47" name="Google Shape;1247;p14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248" name="Google Shape;1248;p14"/>
          <p:cNvGrpSpPr/>
          <p:nvPr/>
        </p:nvGrpSpPr>
        <p:grpSpPr>
          <a:xfrm>
            <a:off x="11677000" y="3638634"/>
            <a:ext cx="2069533" cy="4633533"/>
            <a:chOff x="327125" y="2375600"/>
            <a:chExt cx="1552150" cy="3475150"/>
          </a:xfrm>
        </p:grpSpPr>
        <p:sp>
          <p:nvSpPr>
            <p:cNvPr id="1249" name="Google Shape;1249;p1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0" name="Google Shape;1250;p1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1" name="Google Shape;1251;p1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2" name="Google Shape;1252;p1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3" name="Google Shape;1253;p1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4" name="Google Shape;1254;p1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5" name="Google Shape;1255;p1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6" name="Google Shape;1256;p1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7" name="Google Shape;1257;p1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8" name="Google Shape;1258;p1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59" name="Google Shape;1259;p1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0" name="Google Shape;1260;p1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1" name="Google Shape;1261;p1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2" name="Google Shape;1262;p14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3" name="Google Shape;1263;p14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4" name="Google Shape;1264;p14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5" name="Google Shape;1265;p14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6" name="Google Shape;1266;p14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7" name="Google Shape;1267;p14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8" name="Google Shape;1268;p14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69" name="Google Shape;1269;p14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70" name="Google Shape;1270;p14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1" name="Google Shape;1271;p14"/>
          <p:cNvSpPr txBox="1">
            <a:spLocks noGrp="1"/>
          </p:cNvSpPr>
          <p:nvPr>
            <p:ph type="subTitle" idx="1"/>
          </p:nvPr>
        </p:nvSpPr>
        <p:spPr>
          <a:xfrm>
            <a:off x="959984" y="4971456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2" name="Google Shape;1272;p14"/>
          <p:cNvSpPr txBox="1">
            <a:spLocks noGrp="1"/>
          </p:cNvSpPr>
          <p:nvPr>
            <p:ph type="title" idx="2"/>
          </p:nvPr>
        </p:nvSpPr>
        <p:spPr>
          <a:xfrm>
            <a:off x="960000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3" name="Google Shape;1273;p14"/>
          <p:cNvSpPr txBox="1">
            <a:spLocks noGrp="1"/>
          </p:cNvSpPr>
          <p:nvPr>
            <p:ph type="title" idx="3" hasCustomPrompt="1"/>
          </p:nvPr>
        </p:nvSpPr>
        <p:spPr>
          <a:xfrm>
            <a:off x="1171133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4" name="Google Shape;1274;p14"/>
          <p:cNvSpPr txBox="1">
            <a:spLocks noGrp="1"/>
          </p:cNvSpPr>
          <p:nvPr>
            <p:ph type="subTitle" idx="4"/>
          </p:nvPr>
        </p:nvSpPr>
        <p:spPr>
          <a:xfrm>
            <a:off x="4888951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5" name="Google Shape;1275;p14"/>
          <p:cNvSpPr txBox="1">
            <a:spLocks noGrp="1"/>
          </p:cNvSpPr>
          <p:nvPr>
            <p:ph type="title" idx="5"/>
          </p:nvPr>
        </p:nvSpPr>
        <p:spPr>
          <a:xfrm>
            <a:off x="4888967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6" name="Google Shape;1276;p14"/>
          <p:cNvSpPr txBox="1">
            <a:spLocks noGrp="1"/>
          </p:cNvSpPr>
          <p:nvPr>
            <p:ph type="title" idx="6" hasCustomPrompt="1"/>
          </p:nvPr>
        </p:nvSpPr>
        <p:spPr>
          <a:xfrm>
            <a:off x="5104467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77" name="Google Shape;1277;p14"/>
          <p:cNvSpPr txBox="1">
            <a:spLocks noGrp="1"/>
          </p:cNvSpPr>
          <p:nvPr>
            <p:ph type="subTitle" idx="7"/>
          </p:nvPr>
        </p:nvSpPr>
        <p:spPr>
          <a:xfrm>
            <a:off x="8896384" y="4971433"/>
            <a:ext cx="23356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8" name="Google Shape;1278;p14"/>
          <p:cNvSpPr txBox="1">
            <a:spLocks noGrp="1"/>
          </p:cNvSpPr>
          <p:nvPr>
            <p:ph type="title" idx="8"/>
          </p:nvPr>
        </p:nvSpPr>
        <p:spPr>
          <a:xfrm>
            <a:off x="8896400" y="3824067"/>
            <a:ext cx="1215200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279" name="Google Shape;1279;p14"/>
          <p:cNvSpPr txBox="1">
            <a:spLocks noGrp="1"/>
          </p:cNvSpPr>
          <p:nvPr>
            <p:ph type="title" idx="9" hasCustomPrompt="1"/>
          </p:nvPr>
        </p:nvSpPr>
        <p:spPr>
          <a:xfrm>
            <a:off x="9110000" y="2358233"/>
            <a:ext cx="779600" cy="77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0" name="Google Shape;1280;p14"/>
          <p:cNvSpPr/>
          <p:nvPr/>
        </p:nvSpPr>
        <p:spPr>
          <a:xfrm rot="5400000">
            <a:off x="11326812" y="-94787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1" name="Google Shape;1281;p14"/>
          <p:cNvSpPr/>
          <p:nvPr/>
        </p:nvSpPr>
        <p:spPr>
          <a:xfrm rot="5400000">
            <a:off x="11328867" y="100970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2" name="Google Shape;1282;p14"/>
          <p:cNvSpPr/>
          <p:nvPr/>
        </p:nvSpPr>
        <p:spPr>
          <a:xfrm rot="5400000">
            <a:off x="11326812" y="296729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3" name="Google Shape;1283;p14"/>
          <p:cNvSpPr/>
          <p:nvPr/>
        </p:nvSpPr>
        <p:spPr>
          <a:xfrm rot="5400000">
            <a:off x="11328867" y="492488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4" name="Google Shape;1284;p14"/>
          <p:cNvSpPr/>
          <p:nvPr/>
        </p:nvSpPr>
        <p:spPr>
          <a:xfrm rot="5400000">
            <a:off x="11326812" y="688245"/>
            <a:ext cx="197977" cy="387569"/>
          </a:xfrm>
          <a:custGeom>
            <a:avLst/>
            <a:gdLst/>
            <a:ahLst/>
            <a:cxnLst/>
            <a:rect l="l" t="t" r="r" b="b"/>
            <a:pathLst>
              <a:path w="1204" h="2357" fill="none" extrusionOk="0">
                <a:moveTo>
                  <a:pt x="0" y="0"/>
                </a:moveTo>
                <a:lnTo>
                  <a:pt x="1203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5" name="Google Shape;1285;p14"/>
          <p:cNvSpPr/>
          <p:nvPr/>
        </p:nvSpPr>
        <p:spPr>
          <a:xfrm rot="5400000">
            <a:off x="11328867" y="884004"/>
            <a:ext cx="193867" cy="387569"/>
          </a:xfrm>
          <a:custGeom>
            <a:avLst/>
            <a:gdLst/>
            <a:ahLst/>
            <a:cxnLst/>
            <a:rect l="l" t="t" r="r" b="b"/>
            <a:pathLst>
              <a:path w="1179" h="2357" fill="none" extrusionOk="0">
                <a:moveTo>
                  <a:pt x="0" y="0"/>
                </a:moveTo>
                <a:lnTo>
                  <a:pt x="1178" y="1178"/>
                </a:lnTo>
                <a:lnTo>
                  <a:pt x="0" y="2356"/>
                </a:lnTo>
              </a:path>
            </a:pathLst>
          </a:custGeom>
          <a:noFill/>
          <a:ln w="19050" cap="flat" cmpd="sng">
            <a:solidFill>
              <a:schemeClr val="accent5"/>
            </a:solidFill>
            <a:prstDash val="solid"/>
            <a:miter lim="25062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31117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2156767"/>
            <a:ext cx="10272000" cy="3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4087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7" r:id="rId4"/>
    <p:sldLayoutId id="2147483668" r:id="rId5"/>
    <p:sldLayoutId id="2147483669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615833"/>
            <a:ext cx="10272000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2156767"/>
            <a:ext cx="10272000" cy="3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986478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24"/>
          <p:cNvSpPr txBox="1">
            <a:spLocks noGrp="1"/>
          </p:cNvSpPr>
          <p:nvPr>
            <p:ph type="ctrTitle"/>
          </p:nvPr>
        </p:nvSpPr>
        <p:spPr>
          <a:xfrm>
            <a:off x="1492833" y="1948388"/>
            <a:ext cx="9206108" cy="214421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4400" dirty="0">
                <a:solidFill>
                  <a:schemeClr val="dk2"/>
                </a:solidFill>
              </a:rPr>
              <a:t>Soccer Robot Localization Based on Sensor Fusion from Odometry and </a:t>
            </a:r>
            <a:r>
              <a:rPr lang="en-US" sz="4400" dirty="0" err="1">
                <a:solidFill>
                  <a:schemeClr val="dk2"/>
                </a:solidFill>
              </a:rPr>
              <a:t>Omnivision</a:t>
            </a:r>
            <a:endParaRPr lang="id-ID" sz="4400" dirty="0">
              <a:solidFill>
                <a:schemeClr val="dk2"/>
              </a:solidFill>
            </a:endParaRPr>
          </a:p>
        </p:txBody>
      </p:sp>
      <p:sp>
        <p:nvSpPr>
          <p:cNvPr id="1856" name="Google Shape;1856;p24"/>
          <p:cNvSpPr txBox="1">
            <a:spLocks noGrp="1"/>
          </p:cNvSpPr>
          <p:nvPr>
            <p:ph type="subTitle" idx="1"/>
          </p:nvPr>
        </p:nvSpPr>
        <p:spPr>
          <a:xfrm>
            <a:off x="1345487" y="3831649"/>
            <a:ext cx="9500800" cy="685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id-ID" sz="2000" dirty="0">
                <a:solidFill>
                  <a:schemeClr val="dk1"/>
                </a:solidFill>
              </a:rPr>
              <a:t>Muhammad Azhar Ismail</a:t>
            </a:r>
            <a:r>
              <a:rPr lang="en-US" sz="2000" dirty="0">
                <a:solidFill>
                  <a:schemeClr val="dk1"/>
                </a:solidFill>
              </a:rPr>
              <a:t>, Djoko </a:t>
            </a:r>
            <a:r>
              <a:rPr lang="en-US" sz="2000" dirty="0" err="1">
                <a:solidFill>
                  <a:schemeClr val="dk1"/>
                </a:solidFill>
              </a:rPr>
              <a:t>Purwanto</a:t>
            </a:r>
            <a:r>
              <a:rPr lang="en-US" sz="2000" dirty="0">
                <a:solidFill>
                  <a:schemeClr val="dk1"/>
                </a:solidFill>
              </a:rPr>
              <a:t>, </a:t>
            </a:r>
            <a:r>
              <a:rPr lang="en-US" sz="2000" dirty="0" err="1">
                <a:solidFill>
                  <a:schemeClr val="dk1"/>
                </a:solidFill>
              </a:rPr>
              <a:t>Achmad</a:t>
            </a:r>
            <a:r>
              <a:rPr lang="en-US" sz="2000" dirty="0">
                <a:solidFill>
                  <a:schemeClr val="dk1"/>
                </a:solidFill>
              </a:rPr>
              <a:t> Arifin</a:t>
            </a:r>
            <a:endParaRPr sz="2000" dirty="0">
              <a:solidFill>
                <a:schemeClr val="dk1"/>
              </a:solidFill>
            </a:endParaRPr>
          </a:p>
        </p:txBody>
      </p:sp>
      <p:grpSp>
        <p:nvGrpSpPr>
          <p:cNvPr id="1857" name="Google Shape;1857;p24"/>
          <p:cNvGrpSpPr/>
          <p:nvPr/>
        </p:nvGrpSpPr>
        <p:grpSpPr>
          <a:xfrm>
            <a:off x="-298378" y="-8"/>
            <a:ext cx="3046033" cy="1313984"/>
            <a:chOff x="-223784" y="-6"/>
            <a:chExt cx="2284525" cy="985488"/>
          </a:xfrm>
        </p:grpSpPr>
        <p:sp>
          <p:nvSpPr>
            <p:cNvPr id="1858" name="Google Shape;1858;p24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24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4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24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4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4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4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4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866" name="Google Shape;1866;p24"/>
          <p:cNvGrpSpPr/>
          <p:nvPr/>
        </p:nvGrpSpPr>
        <p:grpSpPr>
          <a:xfrm>
            <a:off x="7835154" y="157500"/>
            <a:ext cx="4422129" cy="3774101"/>
            <a:chOff x="5876365" y="118125"/>
            <a:chExt cx="3316597" cy="2830576"/>
          </a:xfrm>
        </p:grpSpPr>
        <p:sp>
          <p:nvSpPr>
            <p:cNvPr id="1867" name="Google Shape;1867;p24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24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24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24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24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24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1856;p24">
            <a:extLst>
              <a:ext uri="{FF2B5EF4-FFF2-40B4-BE49-F238E27FC236}">
                <a16:creationId xmlns:a16="http://schemas.microsoft.com/office/drawing/2014/main" id="{C92C7098-D9CC-4EE1-8E99-0EEAA5C86844}"/>
              </a:ext>
            </a:extLst>
          </p:cNvPr>
          <p:cNvSpPr txBox="1">
            <a:spLocks/>
          </p:cNvSpPr>
          <p:nvPr/>
        </p:nvSpPr>
        <p:spPr>
          <a:xfrm>
            <a:off x="1345600" y="4701465"/>
            <a:ext cx="5181600" cy="17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3733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sz="2000" kern="0" dirty="0">
                <a:solidFill>
                  <a:schemeClr val="dk1"/>
                </a:solidFill>
              </a:rPr>
              <a:t>Department of Electrical </a:t>
            </a:r>
            <a:r>
              <a:rPr lang="en-US" sz="2000" kern="0" dirty="0" err="1">
                <a:solidFill>
                  <a:schemeClr val="dk1"/>
                </a:solidFill>
              </a:rPr>
              <a:t>Engginering</a:t>
            </a:r>
            <a:endParaRPr lang="en-US" sz="2000" kern="0" dirty="0">
              <a:solidFill>
                <a:schemeClr val="dk1"/>
              </a:solidFill>
            </a:endParaRPr>
          </a:p>
          <a:p>
            <a:pPr marL="0" indent="0" algn="l"/>
            <a:r>
              <a:rPr lang="en-US" sz="2000" kern="0" dirty="0" err="1">
                <a:solidFill>
                  <a:schemeClr val="dk1"/>
                </a:solidFill>
              </a:rPr>
              <a:t>Institut</a:t>
            </a:r>
            <a:r>
              <a:rPr lang="en-US" sz="2000" kern="0" dirty="0">
                <a:solidFill>
                  <a:schemeClr val="dk1"/>
                </a:solidFill>
              </a:rPr>
              <a:t> </a:t>
            </a:r>
            <a:r>
              <a:rPr lang="en-US" sz="2000" kern="0" dirty="0" err="1">
                <a:solidFill>
                  <a:schemeClr val="dk1"/>
                </a:solidFill>
              </a:rPr>
              <a:t>Teknologi</a:t>
            </a:r>
            <a:r>
              <a:rPr lang="en-US" sz="2000" kern="0" dirty="0">
                <a:solidFill>
                  <a:schemeClr val="dk1"/>
                </a:solidFill>
              </a:rPr>
              <a:t> </a:t>
            </a:r>
            <a:r>
              <a:rPr lang="en-US" sz="2000" kern="0" dirty="0" err="1">
                <a:solidFill>
                  <a:schemeClr val="dk1"/>
                </a:solidFill>
              </a:rPr>
              <a:t>Sepuluh</a:t>
            </a:r>
            <a:r>
              <a:rPr lang="en-US" sz="2000" kern="0" dirty="0">
                <a:solidFill>
                  <a:schemeClr val="dk1"/>
                </a:solidFill>
              </a:rPr>
              <a:t> </a:t>
            </a:r>
            <a:r>
              <a:rPr lang="en-US" sz="2000" kern="0" dirty="0" err="1">
                <a:solidFill>
                  <a:schemeClr val="dk1"/>
                </a:solidFill>
              </a:rPr>
              <a:t>Nopember</a:t>
            </a:r>
            <a:endParaRPr lang="en-US" sz="2000" kern="0" dirty="0">
              <a:solidFill>
                <a:schemeClr val="dk1"/>
              </a:solidFill>
            </a:endParaRPr>
          </a:p>
          <a:p>
            <a:pPr marL="0" indent="0" algn="l"/>
            <a:r>
              <a:rPr lang="en-US" sz="2000" kern="0" dirty="0">
                <a:solidFill>
                  <a:schemeClr val="dk1"/>
                </a:solidFill>
              </a:rPr>
              <a:t>Surabaya, Indonesia</a:t>
            </a:r>
            <a:endParaRPr lang="id-ID" sz="2000" kern="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subTitle" idx="1"/>
          </p:nvPr>
        </p:nvSpPr>
        <p:spPr>
          <a:xfrm>
            <a:off x="5832625" y="1146410"/>
            <a:ext cx="2229753" cy="176605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id-ID" sz="2000" dirty="0"/>
              <a:t>2 Optical Encoder</a:t>
            </a:r>
            <a:endParaRPr sz="2000" dirty="0"/>
          </a:p>
        </p:txBody>
      </p:sp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621166" y="1899729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/>
              <a:t>Odometry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BDC5FF-9E1B-4AEA-A786-31F617025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834" y="832513"/>
            <a:ext cx="3477847" cy="2812832"/>
          </a:xfrm>
          <a:prstGeom prst="rect">
            <a:avLst/>
          </a:prstGeom>
        </p:spPr>
      </p:pic>
      <p:sp>
        <p:nvSpPr>
          <p:cNvPr id="18" name="Google Shape;2325;p39">
            <a:extLst>
              <a:ext uri="{FF2B5EF4-FFF2-40B4-BE49-F238E27FC236}">
                <a16:creationId xmlns:a16="http://schemas.microsoft.com/office/drawing/2014/main" id="{15980927-0963-4A4B-B938-68D06E102550}"/>
              </a:ext>
            </a:extLst>
          </p:cNvPr>
          <p:cNvSpPr txBox="1">
            <a:spLocks/>
          </p:cNvSpPr>
          <p:nvPr/>
        </p:nvSpPr>
        <p:spPr>
          <a:xfrm>
            <a:off x="8522023" y="4304380"/>
            <a:ext cx="2218765" cy="1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id-ID" sz="2000" kern="0" dirty="0"/>
              <a:t>Gyroscope</a:t>
            </a:r>
            <a:r>
              <a:rPr lang="en-US" sz="2000" kern="0" dirty="0"/>
              <a:t> Sensor</a:t>
            </a:r>
            <a:r>
              <a:rPr lang="id-ID" sz="2000" kern="0" dirty="0"/>
              <a:t> MPU6050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C1135-93B5-5D93-C7DF-F42625E919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6" y="2925457"/>
            <a:ext cx="5320013" cy="2903711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2C82C6C4-27BF-333A-BC0A-94EE351B26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6" t="26624" r="31812" b="23916"/>
          <a:stretch/>
        </p:blipFill>
        <p:spPr bwMode="auto">
          <a:xfrm rot="5400000">
            <a:off x="5593907" y="3832327"/>
            <a:ext cx="2903710" cy="2547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subTitle" idx="1"/>
          </p:nvPr>
        </p:nvSpPr>
        <p:spPr>
          <a:xfrm>
            <a:off x="1294546" y="1637239"/>
            <a:ext cx="2229753" cy="777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sz="2000" dirty="0" err="1"/>
              <a:t>Omnivision</a:t>
            </a:r>
            <a:r>
              <a:rPr lang="en-US" sz="2000" dirty="0"/>
              <a:t> Camera</a:t>
            </a:r>
            <a:endParaRPr sz="2000" dirty="0"/>
          </a:p>
        </p:txBody>
      </p:sp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2487889" y="1096451"/>
            <a:ext cx="6978665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5400" dirty="0" err="1"/>
              <a:t>Omnivision</a:t>
            </a:r>
            <a:endParaRPr sz="5400" dirty="0"/>
          </a:p>
        </p:txBody>
      </p:sp>
      <p:sp>
        <p:nvSpPr>
          <p:cNvPr id="18" name="Google Shape;2325;p39">
            <a:extLst>
              <a:ext uri="{FF2B5EF4-FFF2-40B4-BE49-F238E27FC236}">
                <a16:creationId xmlns:a16="http://schemas.microsoft.com/office/drawing/2014/main" id="{15980927-0963-4A4B-B938-68D06E102550}"/>
              </a:ext>
            </a:extLst>
          </p:cNvPr>
          <p:cNvSpPr txBox="1">
            <a:spLocks/>
          </p:cNvSpPr>
          <p:nvPr/>
        </p:nvSpPr>
        <p:spPr>
          <a:xfrm>
            <a:off x="7054497" y="4988385"/>
            <a:ext cx="3636354" cy="126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lang="en-US" sz="2000" kern="0" dirty="0" err="1">
                <a:solidFill>
                  <a:srgbClr val="FFFFFF"/>
                </a:solidFill>
              </a:rPr>
              <a:t>Omnivision</a:t>
            </a:r>
            <a:r>
              <a:rPr lang="en-US" sz="2000" kern="0" dirty="0">
                <a:solidFill>
                  <a:srgbClr val="FFFFFF"/>
                </a:solidFill>
              </a:rPr>
              <a:t> Raw Image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E7EA62-827D-43DA-97CB-BEEACD689191}"/>
              </a:ext>
            </a:extLst>
          </p:cNvPr>
          <p:cNvGrpSpPr/>
          <p:nvPr/>
        </p:nvGrpSpPr>
        <p:grpSpPr>
          <a:xfrm>
            <a:off x="1066398" y="2246692"/>
            <a:ext cx="2969533" cy="3544128"/>
            <a:chOff x="165646" y="1730238"/>
            <a:chExt cx="2969533" cy="354412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B6CE6E-0B5B-4CCA-87ED-DD981CAA5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646" y="1730238"/>
              <a:ext cx="2686050" cy="32385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6AD918F-8D47-4F2F-AEC9-DCAB7D59F29B}"/>
                </a:ext>
              </a:extLst>
            </p:cNvPr>
            <p:cNvSpPr/>
            <p:nvPr/>
          </p:nvSpPr>
          <p:spPr>
            <a:xfrm>
              <a:off x="689113" y="3900086"/>
              <a:ext cx="1325218" cy="3458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C488D83-5650-4F7F-A9BC-BBDF366F3F25}"/>
                </a:ext>
              </a:extLst>
            </p:cNvPr>
            <p:cNvSpPr/>
            <p:nvPr/>
          </p:nvSpPr>
          <p:spPr>
            <a:xfrm>
              <a:off x="893482" y="3203827"/>
              <a:ext cx="916479" cy="604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0A9BD0-DEFB-489C-948C-C666BDCFB37E}"/>
                </a:ext>
              </a:extLst>
            </p:cNvPr>
            <p:cNvSpPr/>
            <p:nvPr/>
          </p:nvSpPr>
          <p:spPr>
            <a:xfrm>
              <a:off x="893481" y="2457613"/>
              <a:ext cx="916479" cy="6042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5E069C4-735D-43CF-B6F3-994EEF3B7DB5}"/>
                </a:ext>
              </a:extLst>
            </p:cNvPr>
            <p:cNvCxnSpPr>
              <a:stCxn id="11" idx="2"/>
            </p:cNvCxnSpPr>
            <p:nvPr/>
          </p:nvCxnSpPr>
          <p:spPr>
            <a:xfrm>
              <a:off x="1351722" y="4245975"/>
              <a:ext cx="0" cy="10283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D60C6CE-4813-4297-8077-15C2DD61A22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809961" y="3505944"/>
              <a:ext cx="132521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814E867-F04D-4F31-A365-599B4A8CBDE9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809960" y="2759730"/>
              <a:ext cx="132521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Google Shape;2325;p39">
            <a:extLst>
              <a:ext uri="{FF2B5EF4-FFF2-40B4-BE49-F238E27FC236}">
                <a16:creationId xmlns:a16="http://schemas.microsoft.com/office/drawing/2014/main" id="{E5858C5A-FDBB-45CF-B351-9EDDD2DC6876}"/>
              </a:ext>
            </a:extLst>
          </p:cNvPr>
          <p:cNvSpPr txBox="1">
            <a:spLocks/>
          </p:cNvSpPr>
          <p:nvPr/>
        </p:nvSpPr>
        <p:spPr>
          <a:xfrm>
            <a:off x="1322280" y="5690035"/>
            <a:ext cx="1860383" cy="5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Digital Camera</a:t>
            </a:r>
            <a:endParaRPr kumimoji="0" lang="id-ID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27" name="Google Shape;2325;p39">
            <a:extLst>
              <a:ext uri="{FF2B5EF4-FFF2-40B4-BE49-F238E27FC236}">
                <a16:creationId xmlns:a16="http://schemas.microsoft.com/office/drawing/2014/main" id="{BF9A85BA-3476-4BF7-8054-EF105C90EBB9}"/>
              </a:ext>
            </a:extLst>
          </p:cNvPr>
          <p:cNvSpPr txBox="1">
            <a:spLocks/>
          </p:cNvSpPr>
          <p:nvPr/>
        </p:nvSpPr>
        <p:spPr>
          <a:xfrm>
            <a:off x="4116840" y="3014240"/>
            <a:ext cx="1860383" cy="5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lang="id-ID" kern="0" dirty="0">
                <a:solidFill>
                  <a:srgbClr val="FFFFFF"/>
                </a:solidFill>
              </a:rPr>
              <a:t>360°</a:t>
            </a:r>
            <a:r>
              <a:rPr lang="en-US" kern="0" dirty="0">
                <a:solidFill>
                  <a:srgbClr val="FFFFFF"/>
                </a:solidFill>
              </a:rPr>
              <a:t> Mirror</a:t>
            </a:r>
            <a:endParaRPr kumimoji="0" lang="id-ID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28" name="Google Shape;2325;p39">
            <a:extLst>
              <a:ext uri="{FF2B5EF4-FFF2-40B4-BE49-F238E27FC236}">
                <a16:creationId xmlns:a16="http://schemas.microsoft.com/office/drawing/2014/main" id="{54AB8602-D687-4C47-A6BC-9BCB31697A40}"/>
              </a:ext>
            </a:extLst>
          </p:cNvPr>
          <p:cNvSpPr txBox="1">
            <a:spLocks/>
          </p:cNvSpPr>
          <p:nvPr/>
        </p:nvSpPr>
        <p:spPr>
          <a:xfrm>
            <a:off x="4116839" y="3760454"/>
            <a:ext cx="1860383" cy="52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Camera Lens</a:t>
            </a:r>
            <a:endParaRPr kumimoji="0" lang="id-ID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FCD1BFB-C8C0-652A-8E2D-430006270E12}"/>
              </a:ext>
            </a:extLst>
          </p:cNvPr>
          <p:cNvGrpSpPr/>
          <p:nvPr/>
        </p:nvGrpSpPr>
        <p:grpSpPr>
          <a:xfrm>
            <a:off x="6332528" y="1968928"/>
            <a:ext cx="5062122" cy="3238500"/>
            <a:chOff x="6332528" y="1968928"/>
            <a:chExt cx="5062122" cy="3238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46F7844-DECB-45B8-A95C-3E3DBBF43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2528" y="1968928"/>
              <a:ext cx="5062122" cy="3238500"/>
            </a:xfrm>
            <a:prstGeom prst="rect">
              <a:avLst/>
            </a:prstGeom>
          </p:spPr>
        </p:pic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4F494962-12D6-95E8-2AA3-38385DD78F84}"/>
                </a:ext>
              </a:extLst>
            </p:cNvPr>
            <p:cNvSpPr txBox="1"/>
            <p:nvPr/>
          </p:nvSpPr>
          <p:spPr>
            <a:xfrm>
              <a:off x="10535875" y="3753048"/>
              <a:ext cx="792515" cy="718867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accent3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rPr>
                <a:t>Robot Center</a:t>
              </a:r>
              <a:endParaRPr lang="en-ID" sz="2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7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subTitle" idx="1"/>
          </p:nvPr>
        </p:nvSpPr>
        <p:spPr>
          <a:xfrm>
            <a:off x="236064" y="2651304"/>
            <a:ext cx="4627484" cy="777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Preprocessing </a:t>
            </a:r>
            <a:r>
              <a:rPr lang="en-US" sz="2000" dirty="0" err="1"/>
              <a:t>Omnivision</a:t>
            </a:r>
            <a:r>
              <a:rPr lang="en-US" sz="2000" dirty="0"/>
              <a:t> Raw Image</a:t>
            </a:r>
            <a:endParaRPr sz="2000" dirty="0"/>
          </a:p>
        </p:txBody>
      </p:sp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2606667" y="1632303"/>
            <a:ext cx="6978665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/>
              <a:t>Line Detection System</a:t>
            </a:r>
            <a:endParaRPr dirty="0"/>
          </a:p>
        </p:txBody>
      </p:sp>
      <p:sp>
        <p:nvSpPr>
          <p:cNvPr id="18" name="Google Shape;2325;p39">
            <a:extLst>
              <a:ext uri="{FF2B5EF4-FFF2-40B4-BE49-F238E27FC236}">
                <a16:creationId xmlns:a16="http://schemas.microsoft.com/office/drawing/2014/main" id="{15980927-0963-4A4B-B938-68D06E102550}"/>
              </a:ext>
            </a:extLst>
          </p:cNvPr>
          <p:cNvSpPr txBox="1">
            <a:spLocks/>
          </p:cNvSpPr>
          <p:nvPr/>
        </p:nvSpPr>
        <p:spPr>
          <a:xfrm>
            <a:off x="6528168" y="2651303"/>
            <a:ext cx="4126580" cy="77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FFFFFF"/>
                </a:solidFill>
              </a:rPr>
              <a:t>Field Line Distance Measurement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857EE2-BFF0-B6A8-792F-7B2DECB4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3431802"/>
            <a:ext cx="5449092" cy="16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7DFD04-7327-D17E-DCB8-B8C43755A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168" y="3429001"/>
            <a:ext cx="5454272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39"/>
          <p:cNvSpPr txBox="1">
            <a:spLocks noGrp="1"/>
          </p:cNvSpPr>
          <p:nvPr>
            <p:ph type="subTitle" idx="1"/>
          </p:nvPr>
        </p:nvSpPr>
        <p:spPr>
          <a:xfrm>
            <a:off x="236318" y="1966500"/>
            <a:ext cx="5859680" cy="777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Soccer Field Map and Field Line Error Distribution Map</a:t>
            </a:r>
            <a:endParaRPr sz="2000" dirty="0"/>
          </a:p>
        </p:txBody>
      </p:sp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2606665" y="1078153"/>
            <a:ext cx="6978665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/>
              <a:t>Particle Filter </a:t>
            </a:r>
            <a:r>
              <a:rPr lang="en-US" dirty="0" err="1"/>
              <a:t>SysTem</a:t>
            </a:r>
            <a:endParaRPr dirty="0"/>
          </a:p>
        </p:txBody>
      </p:sp>
      <p:sp>
        <p:nvSpPr>
          <p:cNvPr id="18" name="Google Shape;2325;p39">
            <a:extLst>
              <a:ext uri="{FF2B5EF4-FFF2-40B4-BE49-F238E27FC236}">
                <a16:creationId xmlns:a16="http://schemas.microsoft.com/office/drawing/2014/main" id="{15980927-0963-4A4B-B938-68D06E102550}"/>
              </a:ext>
            </a:extLst>
          </p:cNvPr>
          <p:cNvSpPr txBox="1">
            <a:spLocks/>
          </p:cNvSpPr>
          <p:nvPr/>
        </p:nvSpPr>
        <p:spPr>
          <a:xfrm>
            <a:off x="6745356" y="1966500"/>
            <a:ext cx="4359966" cy="777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Particle Filter Localization Process</a:t>
            </a:r>
            <a:endParaRPr kumimoji="0" lang="id-ID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70AD5-811A-5A38-A3AA-96B52A9F6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57" y="2744197"/>
            <a:ext cx="4781356" cy="3848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F7E362-74CB-9B01-4A71-EBA988009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18" y="2744197"/>
            <a:ext cx="5859681" cy="303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2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449612" y="2334316"/>
            <a:ext cx="5851104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id-ID" dirty="0"/>
              <a:t>Sensor Fusion</a:t>
            </a:r>
            <a:r>
              <a:rPr lang="en-US" dirty="0"/>
              <a:t>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4E4B4-E4D0-9186-E5FD-4E4486EE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873" y="1575587"/>
            <a:ext cx="4584216" cy="5171408"/>
          </a:xfrm>
          <a:prstGeom prst="rect">
            <a:avLst/>
          </a:prstGeom>
        </p:spPr>
      </p:pic>
      <p:sp>
        <p:nvSpPr>
          <p:cNvPr id="11" name="Google Shape;2325;p39">
            <a:extLst>
              <a:ext uri="{FF2B5EF4-FFF2-40B4-BE49-F238E27FC236}">
                <a16:creationId xmlns:a16="http://schemas.microsoft.com/office/drawing/2014/main" id="{AC5D90C6-CCA4-C90A-2BD3-EED1501A03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752873" y="797890"/>
            <a:ext cx="3673073" cy="77769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Sensor Fusion Algorithm</a:t>
            </a:r>
            <a:endParaRPr sz="2000" dirty="0"/>
          </a:p>
        </p:txBody>
      </p:sp>
      <p:sp>
        <p:nvSpPr>
          <p:cNvPr id="12" name="Google Shape;2325;p39">
            <a:extLst>
              <a:ext uri="{FF2B5EF4-FFF2-40B4-BE49-F238E27FC236}">
                <a16:creationId xmlns:a16="http://schemas.microsoft.com/office/drawing/2014/main" id="{70FC7012-0AA7-40EB-847C-2169576877B0}"/>
              </a:ext>
            </a:extLst>
          </p:cNvPr>
          <p:cNvSpPr txBox="1">
            <a:spLocks/>
          </p:cNvSpPr>
          <p:nvPr/>
        </p:nvSpPr>
        <p:spPr>
          <a:xfrm>
            <a:off x="1351265" y="3012716"/>
            <a:ext cx="4744735" cy="1953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l"/>
            <a:r>
              <a:rPr lang="en-US" kern="0" dirty="0"/>
              <a:t>Determining Factor of Sensor Fusion: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kern="0" dirty="0"/>
              <a:t>Difference estimate location from odometry dan particle filter system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kern="0" dirty="0"/>
              <a:t>Maximum particle weight</a:t>
            </a:r>
            <a:endParaRPr lang="it-IT" kern="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kern="0" dirty="0"/>
              <a:t>Number of detected line distance data</a:t>
            </a:r>
          </a:p>
        </p:txBody>
      </p:sp>
    </p:spTree>
    <p:extLst>
      <p:ext uri="{BB962C8B-B14F-4D97-AF65-F5344CB8AC3E}">
        <p14:creationId xmlns:p14="http://schemas.microsoft.com/office/powerpoint/2010/main" val="1797916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158554" y="316723"/>
            <a:ext cx="5937446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kern="0" dirty="0"/>
              <a:t>Experiment Results and Discussion</a:t>
            </a:r>
            <a:endParaRPr lang="id-ID" kern="0" dirty="0"/>
          </a:p>
        </p:txBody>
      </p:sp>
      <p:sp>
        <p:nvSpPr>
          <p:cNvPr id="2317" name="Google Shape;2317;p38"/>
          <p:cNvSpPr txBox="1"/>
          <p:nvPr/>
        </p:nvSpPr>
        <p:spPr>
          <a:xfrm>
            <a:off x="3127277" y="1649659"/>
            <a:ext cx="5937446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lang="en-US" sz="2800" kern="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Soccer Robot Testing Field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00F4AD"/>
              </a:solidFill>
              <a:effectLst/>
              <a:uLnTx/>
              <a:uFillTx/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80D0C0-5E47-8F9B-D284-F462BF48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408" y="2336122"/>
            <a:ext cx="4377183" cy="2872219"/>
          </a:xfrm>
          <a:prstGeom prst="rect">
            <a:avLst/>
          </a:prstGeom>
        </p:spPr>
      </p:pic>
      <p:sp>
        <p:nvSpPr>
          <p:cNvPr id="10" name="Google Shape;2325;p39">
            <a:extLst>
              <a:ext uri="{FF2B5EF4-FFF2-40B4-BE49-F238E27FC236}">
                <a16:creationId xmlns:a16="http://schemas.microsoft.com/office/drawing/2014/main" id="{726C9C89-0AF4-70AF-0853-6A7D4737C728}"/>
              </a:ext>
            </a:extLst>
          </p:cNvPr>
          <p:cNvSpPr txBox="1">
            <a:spLocks/>
          </p:cNvSpPr>
          <p:nvPr/>
        </p:nvSpPr>
        <p:spPr>
          <a:xfrm>
            <a:off x="2178025" y="5055461"/>
            <a:ext cx="7835947" cy="1412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kern="0" dirty="0"/>
              <a:t>The test was carried out on a soccer field with size 9m×6m to test the line detection ability and approximate location of the system that has been designed</a:t>
            </a:r>
          </a:p>
        </p:txBody>
      </p:sp>
    </p:spTree>
    <p:extLst>
      <p:ext uri="{BB962C8B-B14F-4D97-AF65-F5344CB8AC3E}">
        <p14:creationId xmlns:p14="http://schemas.microsoft.com/office/powerpoint/2010/main" val="2246130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p39"/>
          <p:cNvSpPr txBox="1">
            <a:spLocks noGrp="1"/>
          </p:cNvSpPr>
          <p:nvPr>
            <p:ph type="title"/>
          </p:nvPr>
        </p:nvSpPr>
        <p:spPr>
          <a:xfrm>
            <a:off x="2830664" y="842764"/>
            <a:ext cx="7416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3200" dirty="0"/>
              <a:t>Line Detection Results</a:t>
            </a:r>
            <a:endParaRPr sz="32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22EC501-DC2F-3471-D00B-7A9B91C1DE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737" y="1575590"/>
            <a:ext cx="5003980" cy="61381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dirty="0"/>
              <a:t>Detection Results</a:t>
            </a:r>
            <a:endParaRPr lang="en-ID" sz="1800" dirty="0"/>
          </a:p>
        </p:txBody>
      </p:sp>
      <p:sp>
        <p:nvSpPr>
          <p:cNvPr id="13" name="Subtitle 5">
            <a:extLst>
              <a:ext uri="{FF2B5EF4-FFF2-40B4-BE49-F238E27FC236}">
                <a16:creationId xmlns:a16="http://schemas.microsoft.com/office/drawing/2014/main" id="{C743A616-8E7E-8CB8-4830-0433F1B2C6AE}"/>
              </a:ext>
            </a:extLst>
          </p:cNvPr>
          <p:cNvSpPr txBox="1">
            <a:spLocks/>
          </p:cNvSpPr>
          <p:nvPr/>
        </p:nvSpPr>
        <p:spPr>
          <a:xfrm>
            <a:off x="6490874" y="2519511"/>
            <a:ext cx="4731846" cy="613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1800" kern="0" dirty="0"/>
              <a:t>Regression  Results</a:t>
            </a:r>
            <a:endParaRPr lang="en-ID" sz="1800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C29B4-ACF2-AEE9-89D7-3D1F0AB31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3" y="2243830"/>
            <a:ext cx="4770549" cy="43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132E0-EF9C-B5C9-70FC-D37EB4B41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047" y="3168171"/>
            <a:ext cx="51435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18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68879" y="1233456"/>
            <a:ext cx="5937445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Robot Global Localization Results</a:t>
            </a:r>
            <a:endParaRPr dirty="0"/>
          </a:p>
        </p:txBody>
      </p:sp>
      <p:sp>
        <p:nvSpPr>
          <p:cNvPr id="10" name="Google Shape;2325;p39">
            <a:extLst>
              <a:ext uri="{FF2B5EF4-FFF2-40B4-BE49-F238E27FC236}">
                <a16:creationId xmlns:a16="http://schemas.microsoft.com/office/drawing/2014/main" id="{726C9C89-0AF4-70AF-0853-6A7D4737C728}"/>
              </a:ext>
            </a:extLst>
          </p:cNvPr>
          <p:cNvSpPr txBox="1">
            <a:spLocks/>
          </p:cNvSpPr>
          <p:nvPr/>
        </p:nvSpPr>
        <p:spPr>
          <a:xfrm>
            <a:off x="680753" y="1899826"/>
            <a:ext cx="4713699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20 Coordinates for Localization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2B7D6-0E50-CB62-7FC5-00A43B8A1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3" y="2551026"/>
            <a:ext cx="4822172" cy="2745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1B26D-4032-3553-08AC-69E589387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879" y="1233456"/>
            <a:ext cx="5657850" cy="4581525"/>
          </a:xfrm>
          <a:prstGeom prst="rect">
            <a:avLst/>
          </a:prstGeom>
        </p:spPr>
      </p:pic>
      <p:sp>
        <p:nvSpPr>
          <p:cNvPr id="11" name="Google Shape;2325;p39">
            <a:extLst>
              <a:ext uri="{FF2B5EF4-FFF2-40B4-BE49-F238E27FC236}">
                <a16:creationId xmlns:a16="http://schemas.microsoft.com/office/drawing/2014/main" id="{1197C5DA-C3F3-AA3C-3F5B-07C33A894BB4}"/>
              </a:ext>
            </a:extLst>
          </p:cNvPr>
          <p:cNvSpPr txBox="1">
            <a:spLocks/>
          </p:cNvSpPr>
          <p:nvPr/>
        </p:nvSpPr>
        <p:spPr>
          <a:xfrm>
            <a:off x="6296880" y="5624544"/>
            <a:ext cx="5657849" cy="94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Odometry (a), Particle Filter (b), Sensor Fusion (c)</a:t>
            </a:r>
          </a:p>
        </p:txBody>
      </p:sp>
    </p:spTree>
    <p:extLst>
      <p:ext uri="{BB962C8B-B14F-4D97-AF65-F5344CB8AC3E}">
        <p14:creationId xmlns:p14="http://schemas.microsoft.com/office/powerpoint/2010/main" val="277790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2579086" y="1107933"/>
            <a:ext cx="7033818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/>
              <a:t>Time Response</a:t>
            </a:r>
            <a:endParaRPr sz="3200" dirty="0"/>
          </a:p>
        </p:txBody>
      </p:sp>
      <p:sp>
        <p:nvSpPr>
          <p:cNvPr id="6" name="Google Shape;2325;p39">
            <a:extLst>
              <a:ext uri="{FF2B5EF4-FFF2-40B4-BE49-F238E27FC236}">
                <a16:creationId xmlns:a16="http://schemas.microsoft.com/office/drawing/2014/main" id="{327177F4-BF08-1A31-06B1-F32F9708AD8A}"/>
              </a:ext>
            </a:extLst>
          </p:cNvPr>
          <p:cNvSpPr txBox="1">
            <a:spLocks/>
          </p:cNvSpPr>
          <p:nvPr/>
        </p:nvSpPr>
        <p:spPr>
          <a:xfrm>
            <a:off x="176716" y="4496437"/>
            <a:ext cx="3782664" cy="94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Odometry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8C40D7-DDC4-D5A8-16C8-B6A16890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8" y="2228437"/>
            <a:ext cx="3769352" cy="226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E41666-C93A-60F2-640C-65B9DFC6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319" y="2228437"/>
            <a:ext cx="3769352" cy="226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04232F-5B5B-AC24-AC24-520AE453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9308" y="2228437"/>
            <a:ext cx="3782664" cy="2268000"/>
          </a:xfrm>
          <a:prstGeom prst="rect">
            <a:avLst/>
          </a:prstGeom>
        </p:spPr>
      </p:pic>
      <p:sp>
        <p:nvSpPr>
          <p:cNvPr id="8" name="Google Shape;2325;p39">
            <a:extLst>
              <a:ext uri="{FF2B5EF4-FFF2-40B4-BE49-F238E27FC236}">
                <a16:creationId xmlns:a16="http://schemas.microsoft.com/office/drawing/2014/main" id="{6814D126-2E17-11FE-D28C-63CD758284BC}"/>
              </a:ext>
            </a:extLst>
          </p:cNvPr>
          <p:cNvSpPr txBox="1">
            <a:spLocks/>
          </p:cNvSpPr>
          <p:nvPr/>
        </p:nvSpPr>
        <p:spPr>
          <a:xfrm>
            <a:off x="4198007" y="4483806"/>
            <a:ext cx="3782664" cy="94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Particle Filter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9" name="Google Shape;2325;p39">
            <a:extLst>
              <a:ext uri="{FF2B5EF4-FFF2-40B4-BE49-F238E27FC236}">
                <a16:creationId xmlns:a16="http://schemas.microsoft.com/office/drawing/2014/main" id="{E00BBCC9-26A6-6BA7-DE93-FC1E02A1E531}"/>
              </a:ext>
            </a:extLst>
          </p:cNvPr>
          <p:cNvSpPr txBox="1">
            <a:spLocks/>
          </p:cNvSpPr>
          <p:nvPr/>
        </p:nvSpPr>
        <p:spPr>
          <a:xfrm>
            <a:off x="8232620" y="4496437"/>
            <a:ext cx="3782664" cy="94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Roboto"/>
              <a:buNone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Sensor Fusion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50093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2579090" y="1048543"/>
            <a:ext cx="7033818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/>
              <a:t>STATISTICS OF LOCALIZATION ERRORS</a:t>
            </a:r>
            <a:endParaRPr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0789ADA-B5FD-6C07-BEC4-838345FD1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661382"/>
                  </p:ext>
                </p:extLst>
              </p:nvPr>
            </p:nvGraphicFramePr>
            <p:xfrm>
              <a:off x="2851244" y="1699743"/>
              <a:ext cx="6489511" cy="4660114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2198428">
                      <a:extLst>
                        <a:ext uri="{9D8B030D-6E8A-4147-A177-3AD203B41FA5}">
                          <a16:colId xmlns:a16="http://schemas.microsoft.com/office/drawing/2014/main" val="3464397573"/>
                        </a:ext>
                      </a:extLst>
                    </a:gridCol>
                    <a:gridCol w="2123677">
                      <a:extLst>
                        <a:ext uri="{9D8B030D-6E8A-4147-A177-3AD203B41FA5}">
                          <a16:colId xmlns:a16="http://schemas.microsoft.com/office/drawing/2014/main" val="4187442814"/>
                        </a:ext>
                      </a:extLst>
                    </a:gridCol>
                    <a:gridCol w="789633">
                      <a:extLst>
                        <a:ext uri="{9D8B030D-6E8A-4147-A177-3AD203B41FA5}">
                          <a16:colId xmlns:a16="http://schemas.microsoft.com/office/drawing/2014/main" val="3182368708"/>
                        </a:ext>
                      </a:extLst>
                    </a:gridCol>
                    <a:gridCol w="789633">
                      <a:extLst>
                        <a:ext uri="{9D8B030D-6E8A-4147-A177-3AD203B41FA5}">
                          <a16:colId xmlns:a16="http://schemas.microsoft.com/office/drawing/2014/main" val="2412207088"/>
                        </a:ext>
                      </a:extLst>
                    </a:gridCol>
                    <a:gridCol w="588140">
                      <a:extLst>
                        <a:ext uri="{9D8B030D-6E8A-4147-A177-3AD203B41FA5}">
                          <a16:colId xmlns:a16="http://schemas.microsoft.com/office/drawing/2014/main" val="2274309327"/>
                        </a:ext>
                      </a:extLst>
                    </a:gridCol>
                  </a:tblGrid>
                  <a:tr h="5302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effectLst/>
                            </a:rPr>
                            <a:t> </a:t>
                          </a:r>
                          <a:endParaRPr lang="en-ID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effectLst/>
                            </a:rPr>
                            <a:t> </a:t>
                          </a:r>
                          <a:endParaRPr lang="en-ID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𝑐𝑚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id-ID" sz="1800">
                                    <a:effectLst/>
                                    <a:latin typeface="Cambria Math" panose="02040503050406030204" pitchFamily="18" charset="0"/>
                                  </a:rPr>
                                  <m:t>(°)</m:t>
                                </m:r>
                              </m:oMath>
                            </m:oMathPara>
                          </a14:m>
                          <a:endParaRPr lang="en-ID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81394839"/>
                      </a:ext>
                    </a:extLst>
                  </a:tr>
                  <a:tr h="4024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Odometry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24.1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35.6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2.7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5894325"/>
                      </a:ext>
                    </a:extLst>
                  </a:tr>
                  <a:tr h="456258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18.4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17.1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2.0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9206392"/>
                      </a:ext>
                    </a:extLst>
                  </a:tr>
                  <a:tr h="462985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53.5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73.3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6.2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1892505"/>
                      </a:ext>
                    </a:extLst>
                  </a:tr>
                  <a:tr h="46859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Particle Filter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5.7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8.3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2.2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6510132"/>
                      </a:ext>
                    </a:extLst>
                  </a:tr>
                  <a:tr h="476438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5.8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6.3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1.7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53804222"/>
                      </a:ext>
                    </a:extLst>
                  </a:tr>
                  <a:tr h="467469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25.1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19.9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5.5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8027209"/>
                      </a:ext>
                    </a:extLst>
                  </a:tr>
                  <a:tr h="45850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Sensor Fusion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10.5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7.6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1.9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0950187"/>
                      </a:ext>
                    </a:extLst>
                  </a:tr>
                  <a:tr h="4652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7.8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6.8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1.2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0130285"/>
                      </a:ext>
                    </a:extLst>
                  </a:tr>
                  <a:tr h="47195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26.5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21.8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4.4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74095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40789ADA-B5FD-6C07-BEC4-838345FD1F6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7661382"/>
                  </p:ext>
                </p:extLst>
              </p:nvPr>
            </p:nvGraphicFramePr>
            <p:xfrm>
              <a:off x="2851244" y="1699743"/>
              <a:ext cx="6489511" cy="4660114"/>
            </p:xfrm>
            <a:graphic>
              <a:graphicData uri="http://schemas.openxmlformats.org/drawingml/2006/table">
                <a:tbl>
                  <a:tblPr firstRow="1" firstCol="1" bandRow="1">
                    <a:tableStyleId>{21E4AEA4-8DFA-4A89-87EB-49C32662AFE0}</a:tableStyleId>
                  </a:tblPr>
                  <a:tblGrid>
                    <a:gridCol w="2198428">
                      <a:extLst>
                        <a:ext uri="{9D8B030D-6E8A-4147-A177-3AD203B41FA5}">
                          <a16:colId xmlns:a16="http://schemas.microsoft.com/office/drawing/2014/main" val="3464397573"/>
                        </a:ext>
                      </a:extLst>
                    </a:gridCol>
                    <a:gridCol w="2123677">
                      <a:extLst>
                        <a:ext uri="{9D8B030D-6E8A-4147-A177-3AD203B41FA5}">
                          <a16:colId xmlns:a16="http://schemas.microsoft.com/office/drawing/2014/main" val="4187442814"/>
                        </a:ext>
                      </a:extLst>
                    </a:gridCol>
                    <a:gridCol w="789633">
                      <a:extLst>
                        <a:ext uri="{9D8B030D-6E8A-4147-A177-3AD203B41FA5}">
                          <a16:colId xmlns:a16="http://schemas.microsoft.com/office/drawing/2014/main" val="3182368708"/>
                        </a:ext>
                      </a:extLst>
                    </a:gridCol>
                    <a:gridCol w="789633">
                      <a:extLst>
                        <a:ext uri="{9D8B030D-6E8A-4147-A177-3AD203B41FA5}">
                          <a16:colId xmlns:a16="http://schemas.microsoft.com/office/drawing/2014/main" val="2412207088"/>
                        </a:ext>
                      </a:extLst>
                    </a:gridCol>
                    <a:gridCol w="588140">
                      <a:extLst>
                        <a:ext uri="{9D8B030D-6E8A-4147-A177-3AD203B41FA5}">
                          <a16:colId xmlns:a16="http://schemas.microsoft.com/office/drawing/2014/main" val="2274309327"/>
                        </a:ext>
                      </a:extLst>
                    </a:gridCol>
                  </a:tblGrid>
                  <a:tr h="5302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effectLst/>
                            </a:rPr>
                            <a:t> </a:t>
                          </a:r>
                          <a:endParaRPr lang="en-ID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effectLst/>
                            </a:rPr>
                            <a:t> </a:t>
                          </a:r>
                          <a:endParaRPr lang="en-ID" sz="18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46923" t="-1149" r="-176923" b="-788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51938" t="-1149" r="-78295" b="-7885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00000" t="-1149" r="-4124" b="-7885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1394839"/>
                      </a:ext>
                    </a:extLst>
                  </a:tr>
                  <a:tr h="402448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Odometry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24.1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35.6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2.7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5894325"/>
                      </a:ext>
                    </a:extLst>
                  </a:tr>
                  <a:tr h="456258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 dirty="0" err="1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18.4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17.1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2.0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879206392"/>
                      </a:ext>
                    </a:extLst>
                  </a:tr>
                  <a:tr h="462985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53.5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73.3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6.2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71892505"/>
                      </a:ext>
                    </a:extLst>
                  </a:tr>
                  <a:tr h="46859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Particle Filter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5.7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8.3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2.2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6510132"/>
                      </a:ext>
                    </a:extLst>
                  </a:tr>
                  <a:tr h="476438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5.8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6.3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1.7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53804222"/>
                      </a:ext>
                    </a:extLst>
                  </a:tr>
                  <a:tr h="467469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25.1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19.9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5.5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98027209"/>
                      </a:ext>
                    </a:extLst>
                  </a:tr>
                  <a:tr h="458500">
                    <a:tc row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effectLst/>
                            </a:rPr>
                            <a:t>Sensor Fusion System</a:t>
                          </a:r>
                          <a:endParaRPr lang="en-ID" sz="18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Mean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10.5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7.6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1.9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70950187"/>
                      </a:ext>
                    </a:extLst>
                  </a:tr>
                  <a:tr h="465226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Standard dev</a:t>
                          </a:r>
                          <a:r>
                            <a:rPr lang="en-US" sz="1800">
                              <a:solidFill>
                                <a:schemeClr val="bg1"/>
                              </a:solidFill>
                              <a:effectLst/>
                            </a:rPr>
                            <a:t>iation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7.8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6.8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1.2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0130285"/>
                      </a:ext>
                    </a:extLst>
                  </a:tr>
                  <a:tr h="471953">
                    <a:tc vMerge="1">
                      <a:txBody>
                        <a:bodyPr/>
                        <a:lstStyle/>
                        <a:p>
                          <a:endParaRPr lang="en-ID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Max error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26.5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>
                              <a:solidFill>
                                <a:schemeClr val="bg1"/>
                              </a:solidFill>
                              <a:effectLst/>
                            </a:rPr>
                            <a:t>21.8</a:t>
                          </a:r>
                          <a:endParaRPr lang="en-ID" sz="180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id-ID" sz="1800" dirty="0">
                              <a:solidFill>
                                <a:schemeClr val="bg1"/>
                              </a:solidFill>
                              <a:effectLst/>
                            </a:rPr>
                            <a:t>4.4</a:t>
                          </a:r>
                          <a:endParaRPr lang="en-ID" sz="18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774095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7746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6B52EF1-4F37-3A8D-6B11-A0199449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69" y="4536950"/>
            <a:ext cx="5955410" cy="2282232"/>
          </a:xfrm>
          <a:prstGeom prst="rect">
            <a:avLst/>
          </a:prstGeom>
        </p:spPr>
      </p:pic>
      <p:sp>
        <p:nvSpPr>
          <p:cNvPr id="1883" name="Google Shape;1883;p26"/>
          <p:cNvSpPr txBox="1">
            <a:spLocks noGrp="1"/>
          </p:cNvSpPr>
          <p:nvPr>
            <p:ph type="title"/>
          </p:nvPr>
        </p:nvSpPr>
        <p:spPr>
          <a:xfrm>
            <a:off x="960000" y="1154526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1" dirty="0"/>
              <a:t>Outline</a:t>
            </a:r>
            <a:endParaRPr sz="4400" b="1" dirty="0"/>
          </a:p>
        </p:txBody>
      </p:sp>
      <p:sp>
        <p:nvSpPr>
          <p:cNvPr id="1884" name="Google Shape;1884;p26"/>
          <p:cNvSpPr txBox="1">
            <a:spLocks noGrp="1"/>
          </p:cNvSpPr>
          <p:nvPr>
            <p:ph type="title" idx="8"/>
          </p:nvPr>
        </p:nvSpPr>
        <p:spPr>
          <a:xfrm>
            <a:off x="8922904" y="3397471"/>
            <a:ext cx="2715009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Method</a:t>
            </a:r>
            <a:endParaRPr dirty="0"/>
          </a:p>
        </p:txBody>
      </p:sp>
      <p:sp>
        <p:nvSpPr>
          <p:cNvPr id="1885" name="Google Shape;1885;p26"/>
          <p:cNvSpPr txBox="1">
            <a:spLocks noGrp="1"/>
          </p:cNvSpPr>
          <p:nvPr>
            <p:ph type="title" idx="9"/>
          </p:nvPr>
        </p:nvSpPr>
        <p:spPr>
          <a:xfrm>
            <a:off x="9110000" y="2355933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887" name="Google Shape;1887;p26"/>
          <p:cNvSpPr txBox="1">
            <a:spLocks noGrp="1"/>
          </p:cNvSpPr>
          <p:nvPr>
            <p:ph type="title" idx="6"/>
          </p:nvPr>
        </p:nvSpPr>
        <p:spPr>
          <a:xfrm>
            <a:off x="5100810" y="2355900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890" name="Google Shape;1890;p26"/>
          <p:cNvSpPr txBox="1">
            <a:spLocks noGrp="1"/>
          </p:cNvSpPr>
          <p:nvPr>
            <p:ph type="title" idx="3"/>
          </p:nvPr>
        </p:nvSpPr>
        <p:spPr>
          <a:xfrm>
            <a:off x="1171133" y="2355900"/>
            <a:ext cx="779600" cy="7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889" name="Google Shape;1889;p26"/>
          <p:cNvSpPr txBox="1">
            <a:spLocks noGrp="1"/>
          </p:cNvSpPr>
          <p:nvPr>
            <p:ph type="title" idx="2"/>
          </p:nvPr>
        </p:nvSpPr>
        <p:spPr>
          <a:xfrm>
            <a:off x="733270" y="3301557"/>
            <a:ext cx="3111859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Introduction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23B4AC-55C9-4166-B089-2B2A77F7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357" y="4514250"/>
            <a:ext cx="5955410" cy="2282232"/>
          </a:xfrm>
          <a:prstGeom prst="rect">
            <a:avLst/>
          </a:prstGeom>
        </p:spPr>
      </p:pic>
      <p:sp>
        <p:nvSpPr>
          <p:cNvPr id="1886" name="Google Shape;1886;p26"/>
          <p:cNvSpPr txBox="1">
            <a:spLocks noGrp="1"/>
          </p:cNvSpPr>
          <p:nvPr>
            <p:ph type="title" idx="5"/>
          </p:nvPr>
        </p:nvSpPr>
        <p:spPr>
          <a:xfrm>
            <a:off x="4931109" y="3428199"/>
            <a:ext cx="2912877" cy="86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/>
              <a:t>Related Works</a:t>
            </a:r>
            <a:endParaRPr dirty="0"/>
          </a:p>
        </p:txBody>
      </p:sp>
      <p:sp>
        <p:nvSpPr>
          <p:cNvPr id="24" name="Google Shape;1885;p26">
            <a:extLst>
              <a:ext uri="{FF2B5EF4-FFF2-40B4-BE49-F238E27FC236}">
                <a16:creationId xmlns:a16="http://schemas.microsoft.com/office/drawing/2014/main" id="{416B7B03-DE4E-4F20-8740-3B878E4888C0}"/>
              </a:ext>
            </a:extLst>
          </p:cNvPr>
          <p:cNvSpPr txBox="1">
            <a:spLocks/>
          </p:cNvSpPr>
          <p:nvPr/>
        </p:nvSpPr>
        <p:spPr>
          <a:xfrm>
            <a:off x="2650722" y="4828393"/>
            <a:ext cx="7796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kern="0" dirty="0"/>
              <a:t>0</a:t>
            </a:r>
            <a:r>
              <a:rPr lang="id-ID" kern="0" dirty="0"/>
              <a:t>4</a:t>
            </a:r>
            <a:endParaRPr lang="en" kern="0" dirty="0"/>
          </a:p>
        </p:txBody>
      </p:sp>
      <p:sp>
        <p:nvSpPr>
          <p:cNvPr id="25" name="Google Shape;1884;p26">
            <a:extLst>
              <a:ext uri="{FF2B5EF4-FFF2-40B4-BE49-F238E27FC236}">
                <a16:creationId xmlns:a16="http://schemas.microsoft.com/office/drawing/2014/main" id="{1F2EB589-6381-4FFC-856A-B9B7194654F0}"/>
              </a:ext>
            </a:extLst>
          </p:cNvPr>
          <p:cNvSpPr txBox="1">
            <a:spLocks/>
          </p:cNvSpPr>
          <p:nvPr/>
        </p:nvSpPr>
        <p:spPr>
          <a:xfrm>
            <a:off x="2435966" y="5869822"/>
            <a:ext cx="3951582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Experiment Results and Discussion</a:t>
            </a:r>
            <a:endParaRPr lang="id-ID" kern="0" dirty="0"/>
          </a:p>
        </p:txBody>
      </p:sp>
      <p:sp>
        <p:nvSpPr>
          <p:cNvPr id="15" name="Google Shape;1885;p26">
            <a:extLst>
              <a:ext uri="{FF2B5EF4-FFF2-40B4-BE49-F238E27FC236}">
                <a16:creationId xmlns:a16="http://schemas.microsoft.com/office/drawing/2014/main" id="{FEE8BADD-65BA-924F-E70D-1920294CBC51}"/>
              </a:ext>
            </a:extLst>
          </p:cNvPr>
          <p:cNvSpPr txBox="1">
            <a:spLocks/>
          </p:cNvSpPr>
          <p:nvPr/>
        </p:nvSpPr>
        <p:spPr>
          <a:xfrm>
            <a:off x="7212717" y="4788637"/>
            <a:ext cx="779600" cy="7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ebas Neue"/>
              <a:buNone/>
              <a:defRPr sz="36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kern="0" dirty="0"/>
              <a:t>0</a:t>
            </a:r>
            <a:r>
              <a:rPr lang="en-US" kern="0" dirty="0"/>
              <a:t>5</a:t>
            </a:r>
            <a:endParaRPr lang="en" kern="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5D33D4E-D4C2-5A67-D3D4-661F82028FAA}"/>
              </a:ext>
            </a:extLst>
          </p:cNvPr>
          <p:cNvSpPr/>
          <p:nvPr/>
        </p:nvSpPr>
        <p:spPr>
          <a:xfrm>
            <a:off x="10396379" y="5088837"/>
            <a:ext cx="180000" cy="180000"/>
          </a:xfrm>
          <a:prstGeom prst="ellipse">
            <a:avLst/>
          </a:prstGeom>
          <a:solidFill>
            <a:srgbClr val="01E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Google Shape;1884;p26">
            <a:extLst>
              <a:ext uri="{FF2B5EF4-FFF2-40B4-BE49-F238E27FC236}">
                <a16:creationId xmlns:a16="http://schemas.microsoft.com/office/drawing/2014/main" id="{FF31408C-5BD7-4B5A-BEEB-15D423F7673D}"/>
              </a:ext>
            </a:extLst>
          </p:cNvPr>
          <p:cNvSpPr txBox="1">
            <a:spLocks/>
          </p:cNvSpPr>
          <p:nvPr/>
        </p:nvSpPr>
        <p:spPr>
          <a:xfrm>
            <a:off x="7037700" y="5883281"/>
            <a:ext cx="3951582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32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Conclusion</a:t>
            </a:r>
            <a:endParaRPr lang="id-ID" kern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" name="Google Shape;2314;p38"/>
          <p:cNvSpPr txBox="1">
            <a:spLocks noGrp="1"/>
          </p:cNvSpPr>
          <p:nvPr>
            <p:ph type="title"/>
          </p:nvPr>
        </p:nvSpPr>
        <p:spPr>
          <a:xfrm>
            <a:off x="2204975" y="726211"/>
            <a:ext cx="7797756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dirty="0"/>
              <a:t>Sensor Fusion Results</a:t>
            </a:r>
            <a:endParaRPr sz="3200" dirty="0"/>
          </a:p>
        </p:txBody>
      </p:sp>
      <p:sp>
        <p:nvSpPr>
          <p:cNvPr id="6" name="Google Shape;2325;p39">
            <a:extLst>
              <a:ext uri="{FF2B5EF4-FFF2-40B4-BE49-F238E27FC236}">
                <a16:creationId xmlns:a16="http://schemas.microsoft.com/office/drawing/2014/main" id="{327177F4-BF08-1A31-06B1-F32F9708AD8A}"/>
              </a:ext>
            </a:extLst>
          </p:cNvPr>
          <p:cNvSpPr txBox="1">
            <a:spLocks/>
          </p:cNvSpPr>
          <p:nvPr/>
        </p:nvSpPr>
        <p:spPr>
          <a:xfrm>
            <a:off x="3427814" y="4809759"/>
            <a:ext cx="818866" cy="61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(a)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sp>
        <p:nvSpPr>
          <p:cNvPr id="8" name="Google Shape;2325;p39">
            <a:extLst>
              <a:ext uri="{FF2B5EF4-FFF2-40B4-BE49-F238E27FC236}">
                <a16:creationId xmlns:a16="http://schemas.microsoft.com/office/drawing/2014/main" id="{6814D126-2E17-11FE-D28C-63CD758284BC}"/>
              </a:ext>
            </a:extLst>
          </p:cNvPr>
          <p:cNvSpPr txBox="1">
            <a:spLocks/>
          </p:cNvSpPr>
          <p:nvPr/>
        </p:nvSpPr>
        <p:spPr>
          <a:xfrm>
            <a:off x="3588746" y="5422785"/>
            <a:ext cx="5013366" cy="940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Sensor Fusion </a:t>
            </a:r>
            <a:r>
              <a:rPr lang="fi-FI" sz="1800" kern="0" dirty="0">
                <a:solidFill>
                  <a:srgbClr val="FFFFFF"/>
                </a:solidFill>
              </a:rPr>
              <a:t>Test</a:t>
            </a: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1 (a), </a:t>
            </a:r>
            <a:r>
              <a:rPr lang="fi-FI" sz="1800" kern="0" dirty="0">
                <a:solidFill>
                  <a:srgbClr val="FFFFFF"/>
                </a:solidFill>
              </a:rPr>
              <a:t>Test</a:t>
            </a: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2 (b)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  <p:pic>
        <p:nvPicPr>
          <p:cNvPr id="16" name="Picture 15" descr="Chart, histogram&#10;&#10;Description automatically generated with medium confidence">
            <a:extLst>
              <a:ext uri="{FF2B5EF4-FFF2-40B4-BE49-F238E27FC236}">
                <a16:creationId xmlns:a16="http://schemas.microsoft.com/office/drawing/2014/main" id="{B051F7FB-8EB0-F04D-F995-57CF566322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335" y="2073719"/>
            <a:ext cx="3957824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4CC438E7-3B61-C89D-A8DD-C9736C9528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200" y="2073719"/>
            <a:ext cx="3957824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325;p39">
            <a:extLst>
              <a:ext uri="{FF2B5EF4-FFF2-40B4-BE49-F238E27FC236}">
                <a16:creationId xmlns:a16="http://schemas.microsoft.com/office/drawing/2014/main" id="{E3D728F4-E4EB-18DF-FB9D-F908E20E2578}"/>
              </a:ext>
            </a:extLst>
          </p:cNvPr>
          <p:cNvSpPr txBox="1">
            <a:spLocks/>
          </p:cNvSpPr>
          <p:nvPr/>
        </p:nvSpPr>
        <p:spPr>
          <a:xfrm>
            <a:off x="8192679" y="4809759"/>
            <a:ext cx="818866" cy="61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tabLst/>
              <a:defRPr/>
            </a:pPr>
            <a:r>
              <a:rPr kumimoji="0" lang="fi-FI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(b)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28644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32"/>
          <p:cNvSpPr txBox="1">
            <a:spLocks noGrp="1"/>
          </p:cNvSpPr>
          <p:nvPr>
            <p:ph type="title"/>
          </p:nvPr>
        </p:nvSpPr>
        <p:spPr>
          <a:xfrm>
            <a:off x="1238463" y="1497487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" sz="4000" dirty="0"/>
              <a:t>Cocnlusion</a:t>
            </a:r>
            <a:endParaRPr sz="4000" dirty="0"/>
          </a:p>
        </p:txBody>
      </p:sp>
      <p:grpSp>
        <p:nvGrpSpPr>
          <p:cNvPr id="2052" name="Google Shape;2052;p32"/>
          <p:cNvGrpSpPr/>
          <p:nvPr/>
        </p:nvGrpSpPr>
        <p:grpSpPr>
          <a:xfrm>
            <a:off x="6964166" y="2329841"/>
            <a:ext cx="5685924" cy="3927471"/>
            <a:chOff x="5011723" y="1494466"/>
            <a:chExt cx="4267431" cy="2947666"/>
          </a:xfrm>
        </p:grpSpPr>
        <p:grpSp>
          <p:nvGrpSpPr>
            <p:cNvPr id="2053" name="Google Shape;2053;p32"/>
            <p:cNvGrpSpPr/>
            <p:nvPr/>
          </p:nvGrpSpPr>
          <p:grpSpPr>
            <a:xfrm>
              <a:off x="5011723" y="1494466"/>
              <a:ext cx="2857496" cy="2154750"/>
              <a:chOff x="3499629" y="1503696"/>
              <a:chExt cx="1163286" cy="877163"/>
            </a:xfrm>
          </p:grpSpPr>
          <p:sp>
            <p:nvSpPr>
              <p:cNvPr id="2054" name="Google Shape;2054;p32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067" name="Google Shape;2067;p32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68" name="Google Shape;2068;p32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72" name="Google Shape;2072;p32"/>
            <p:cNvCxnSpPr/>
            <p:nvPr/>
          </p:nvCxnSpPr>
          <p:spPr>
            <a:xfrm>
              <a:off x="7613647" y="2533359"/>
              <a:ext cx="15768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32"/>
            <p:cNvCxnSpPr/>
            <p:nvPr/>
          </p:nvCxnSpPr>
          <p:spPr>
            <a:xfrm>
              <a:off x="6419878" y="3649232"/>
              <a:ext cx="0" cy="7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32"/>
            <p:cNvCxnSpPr/>
            <p:nvPr/>
          </p:nvCxnSpPr>
          <p:spPr>
            <a:xfrm>
              <a:off x="6417753" y="4439338"/>
              <a:ext cx="2861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75" name="Google Shape;2075;p32"/>
            <p:cNvGrpSpPr/>
            <p:nvPr/>
          </p:nvGrpSpPr>
          <p:grpSpPr>
            <a:xfrm>
              <a:off x="6090716" y="2028530"/>
              <a:ext cx="978651" cy="1086812"/>
              <a:chOff x="6151275" y="2095925"/>
              <a:chExt cx="857113" cy="951841"/>
            </a:xfrm>
          </p:grpSpPr>
          <p:sp>
            <p:nvSpPr>
              <p:cNvPr id="2076" name="Google Shape;2076;p32"/>
              <p:cNvSpPr/>
              <p:nvPr/>
            </p:nvSpPr>
            <p:spPr>
              <a:xfrm>
                <a:off x="6271561" y="2201333"/>
                <a:ext cx="526314" cy="386352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440" extrusionOk="0">
                    <a:moveTo>
                      <a:pt x="4899" y="1"/>
                    </a:moveTo>
                    <a:cubicBezTo>
                      <a:pt x="4456" y="1"/>
                      <a:pt x="4015" y="76"/>
                      <a:pt x="3610" y="223"/>
                    </a:cubicBezTo>
                    <a:cubicBezTo>
                      <a:pt x="3535" y="249"/>
                      <a:pt x="3485" y="274"/>
                      <a:pt x="3434" y="299"/>
                    </a:cubicBezTo>
                    <a:cubicBezTo>
                      <a:pt x="3359" y="299"/>
                      <a:pt x="3284" y="274"/>
                      <a:pt x="3209" y="274"/>
                    </a:cubicBezTo>
                    <a:cubicBezTo>
                      <a:pt x="3155" y="267"/>
                      <a:pt x="3103" y="264"/>
                      <a:pt x="3052" y="264"/>
                    </a:cubicBezTo>
                    <a:cubicBezTo>
                      <a:pt x="2913" y="264"/>
                      <a:pt x="2779" y="287"/>
                      <a:pt x="2632" y="324"/>
                    </a:cubicBezTo>
                    <a:cubicBezTo>
                      <a:pt x="2181" y="424"/>
                      <a:pt x="1730" y="574"/>
                      <a:pt x="1354" y="875"/>
                    </a:cubicBezTo>
                    <a:cubicBezTo>
                      <a:pt x="978" y="1176"/>
                      <a:pt x="728" y="1652"/>
                      <a:pt x="778" y="2128"/>
                    </a:cubicBezTo>
                    <a:cubicBezTo>
                      <a:pt x="803" y="2178"/>
                      <a:pt x="803" y="2254"/>
                      <a:pt x="753" y="2329"/>
                    </a:cubicBezTo>
                    <a:cubicBezTo>
                      <a:pt x="728" y="2354"/>
                      <a:pt x="703" y="2354"/>
                      <a:pt x="677" y="2379"/>
                    </a:cubicBezTo>
                    <a:cubicBezTo>
                      <a:pt x="352" y="2554"/>
                      <a:pt x="176" y="2905"/>
                      <a:pt x="101" y="3281"/>
                    </a:cubicBezTo>
                    <a:cubicBezTo>
                      <a:pt x="1" y="3858"/>
                      <a:pt x="76" y="4459"/>
                      <a:pt x="352" y="4960"/>
                    </a:cubicBezTo>
                    <a:cubicBezTo>
                      <a:pt x="452" y="5136"/>
                      <a:pt x="552" y="5286"/>
                      <a:pt x="728" y="5411"/>
                    </a:cubicBezTo>
                    <a:cubicBezTo>
                      <a:pt x="828" y="5478"/>
                      <a:pt x="950" y="5523"/>
                      <a:pt x="1073" y="5523"/>
                    </a:cubicBezTo>
                    <a:cubicBezTo>
                      <a:pt x="1134" y="5523"/>
                      <a:pt x="1195" y="5512"/>
                      <a:pt x="1254" y="5487"/>
                    </a:cubicBezTo>
                    <a:cubicBezTo>
                      <a:pt x="1354" y="5712"/>
                      <a:pt x="1404" y="5938"/>
                      <a:pt x="1555" y="6113"/>
                    </a:cubicBezTo>
                    <a:cubicBezTo>
                      <a:pt x="1705" y="6314"/>
                      <a:pt x="1981" y="6414"/>
                      <a:pt x="2231" y="6439"/>
                    </a:cubicBezTo>
                    <a:cubicBezTo>
                      <a:pt x="2236" y="6440"/>
                      <a:pt x="2242" y="6440"/>
                      <a:pt x="2247" y="6440"/>
                    </a:cubicBezTo>
                    <a:cubicBezTo>
                      <a:pt x="2509" y="6440"/>
                      <a:pt x="3161" y="5863"/>
                      <a:pt x="3284" y="5863"/>
                    </a:cubicBezTo>
                    <a:cubicBezTo>
                      <a:pt x="3339" y="5863"/>
                      <a:pt x="3639" y="5997"/>
                      <a:pt x="3938" y="5997"/>
                    </a:cubicBezTo>
                    <a:cubicBezTo>
                      <a:pt x="4187" y="5997"/>
                      <a:pt x="4435" y="5904"/>
                      <a:pt x="4537" y="5562"/>
                    </a:cubicBezTo>
                    <a:cubicBezTo>
                      <a:pt x="4584" y="5420"/>
                      <a:pt x="4587" y="5234"/>
                      <a:pt x="4734" y="5234"/>
                    </a:cubicBezTo>
                    <a:cubicBezTo>
                      <a:pt x="4743" y="5234"/>
                      <a:pt x="4753" y="5235"/>
                      <a:pt x="4763" y="5236"/>
                    </a:cubicBezTo>
                    <a:cubicBezTo>
                      <a:pt x="4838" y="5236"/>
                      <a:pt x="4888" y="5286"/>
                      <a:pt x="4963" y="5311"/>
                    </a:cubicBezTo>
                    <a:cubicBezTo>
                      <a:pt x="5085" y="5372"/>
                      <a:pt x="5215" y="5405"/>
                      <a:pt x="5344" y="5405"/>
                    </a:cubicBezTo>
                    <a:cubicBezTo>
                      <a:pt x="5428" y="5405"/>
                      <a:pt x="5511" y="5391"/>
                      <a:pt x="5590" y="5361"/>
                    </a:cubicBezTo>
                    <a:cubicBezTo>
                      <a:pt x="5715" y="5336"/>
                      <a:pt x="5840" y="5261"/>
                      <a:pt x="5891" y="5136"/>
                    </a:cubicBezTo>
                    <a:cubicBezTo>
                      <a:pt x="5966" y="5036"/>
                      <a:pt x="5966" y="4885"/>
                      <a:pt x="5865" y="4785"/>
                    </a:cubicBezTo>
                    <a:lnTo>
                      <a:pt x="5865" y="4785"/>
                    </a:lnTo>
                    <a:cubicBezTo>
                      <a:pt x="5923" y="4816"/>
                      <a:pt x="5983" y="4830"/>
                      <a:pt x="6044" y="4830"/>
                    </a:cubicBezTo>
                    <a:cubicBezTo>
                      <a:pt x="6274" y="4830"/>
                      <a:pt x="6502" y="4627"/>
                      <a:pt x="6542" y="4409"/>
                    </a:cubicBezTo>
                    <a:cubicBezTo>
                      <a:pt x="6592" y="4259"/>
                      <a:pt x="6567" y="4083"/>
                      <a:pt x="6517" y="3933"/>
                    </a:cubicBezTo>
                    <a:cubicBezTo>
                      <a:pt x="6467" y="3807"/>
                      <a:pt x="6367" y="3707"/>
                      <a:pt x="6492" y="3607"/>
                    </a:cubicBezTo>
                    <a:cubicBezTo>
                      <a:pt x="6617" y="3557"/>
                      <a:pt x="6843" y="3557"/>
                      <a:pt x="6993" y="3532"/>
                    </a:cubicBezTo>
                    <a:cubicBezTo>
                      <a:pt x="7144" y="3507"/>
                      <a:pt x="7319" y="3457"/>
                      <a:pt x="7495" y="3432"/>
                    </a:cubicBezTo>
                    <a:cubicBezTo>
                      <a:pt x="7921" y="3331"/>
                      <a:pt x="8372" y="3156"/>
                      <a:pt x="8597" y="2780"/>
                    </a:cubicBezTo>
                    <a:cubicBezTo>
                      <a:pt x="8773" y="2479"/>
                      <a:pt x="8773" y="2103"/>
                      <a:pt x="8723" y="1752"/>
                    </a:cubicBezTo>
                    <a:cubicBezTo>
                      <a:pt x="8673" y="1527"/>
                      <a:pt x="8622" y="1301"/>
                      <a:pt x="8497" y="1151"/>
                    </a:cubicBezTo>
                    <a:cubicBezTo>
                      <a:pt x="8381" y="1016"/>
                      <a:pt x="8221" y="925"/>
                      <a:pt x="8061" y="925"/>
                    </a:cubicBezTo>
                    <a:cubicBezTo>
                      <a:pt x="8014" y="925"/>
                      <a:pt x="7967" y="933"/>
                      <a:pt x="7921" y="950"/>
                    </a:cubicBezTo>
                    <a:cubicBezTo>
                      <a:pt x="7667" y="558"/>
                      <a:pt x="7221" y="293"/>
                      <a:pt x="6741" y="293"/>
                    </a:cubicBezTo>
                    <a:cubicBezTo>
                      <a:pt x="6700" y="293"/>
                      <a:pt x="6659" y="295"/>
                      <a:pt x="6617" y="299"/>
                    </a:cubicBezTo>
                    <a:lnTo>
                      <a:pt x="6442" y="299"/>
                    </a:lnTo>
                    <a:cubicBezTo>
                      <a:pt x="6367" y="299"/>
                      <a:pt x="6317" y="274"/>
                      <a:pt x="6241" y="249"/>
                    </a:cubicBezTo>
                    <a:cubicBezTo>
                      <a:pt x="5820" y="82"/>
                      <a:pt x="5359" y="1"/>
                      <a:pt x="48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6271561" y="2196653"/>
                <a:ext cx="526314" cy="392531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6543" fill="none" extrusionOk="0">
                    <a:moveTo>
                      <a:pt x="7495" y="3510"/>
                    </a:moveTo>
                    <a:cubicBezTo>
                      <a:pt x="7921" y="3409"/>
                      <a:pt x="8372" y="3234"/>
                      <a:pt x="8597" y="2858"/>
                    </a:cubicBezTo>
                    <a:cubicBezTo>
                      <a:pt x="8773" y="2557"/>
                      <a:pt x="8773" y="2181"/>
                      <a:pt x="8723" y="1830"/>
                    </a:cubicBezTo>
                    <a:cubicBezTo>
                      <a:pt x="8673" y="1605"/>
                      <a:pt x="8622" y="1379"/>
                      <a:pt x="8497" y="1229"/>
                    </a:cubicBezTo>
                    <a:cubicBezTo>
                      <a:pt x="8347" y="1053"/>
                      <a:pt x="8121" y="953"/>
                      <a:pt x="7921" y="1028"/>
                    </a:cubicBezTo>
                    <a:cubicBezTo>
                      <a:pt x="7645" y="602"/>
                      <a:pt x="7144" y="327"/>
                      <a:pt x="6617" y="377"/>
                    </a:cubicBezTo>
                    <a:cubicBezTo>
                      <a:pt x="6567" y="377"/>
                      <a:pt x="6492" y="377"/>
                      <a:pt x="6442" y="377"/>
                    </a:cubicBezTo>
                    <a:cubicBezTo>
                      <a:pt x="6367" y="377"/>
                      <a:pt x="6317" y="352"/>
                      <a:pt x="6241" y="327"/>
                    </a:cubicBezTo>
                    <a:cubicBezTo>
                      <a:pt x="5414" y="1"/>
                      <a:pt x="4437" y="1"/>
                      <a:pt x="3610" y="301"/>
                    </a:cubicBezTo>
                    <a:cubicBezTo>
                      <a:pt x="3535" y="327"/>
                      <a:pt x="3485" y="352"/>
                      <a:pt x="3434" y="377"/>
                    </a:cubicBezTo>
                    <a:cubicBezTo>
                      <a:pt x="3359" y="377"/>
                      <a:pt x="3284" y="352"/>
                      <a:pt x="3209" y="352"/>
                    </a:cubicBezTo>
                    <a:cubicBezTo>
                      <a:pt x="3008" y="327"/>
                      <a:pt x="2833" y="352"/>
                      <a:pt x="2632" y="402"/>
                    </a:cubicBezTo>
                    <a:cubicBezTo>
                      <a:pt x="2181" y="502"/>
                      <a:pt x="1730" y="652"/>
                      <a:pt x="1354" y="953"/>
                    </a:cubicBezTo>
                    <a:cubicBezTo>
                      <a:pt x="978" y="1254"/>
                      <a:pt x="728" y="1730"/>
                      <a:pt x="778" y="2206"/>
                    </a:cubicBezTo>
                    <a:cubicBezTo>
                      <a:pt x="803" y="2256"/>
                      <a:pt x="803" y="2332"/>
                      <a:pt x="753" y="2407"/>
                    </a:cubicBezTo>
                    <a:cubicBezTo>
                      <a:pt x="728" y="2432"/>
                      <a:pt x="703" y="2432"/>
                      <a:pt x="677" y="2457"/>
                    </a:cubicBezTo>
                    <a:cubicBezTo>
                      <a:pt x="352" y="2632"/>
                      <a:pt x="176" y="2983"/>
                      <a:pt x="101" y="3359"/>
                    </a:cubicBezTo>
                    <a:cubicBezTo>
                      <a:pt x="1" y="3936"/>
                      <a:pt x="76" y="4537"/>
                      <a:pt x="352" y="5038"/>
                    </a:cubicBezTo>
                    <a:cubicBezTo>
                      <a:pt x="452" y="5214"/>
                      <a:pt x="552" y="5364"/>
                      <a:pt x="728" y="5489"/>
                    </a:cubicBezTo>
                    <a:cubicBezTo>
                      <a:pt x="878" y="5590"/>
                      <a:pt x="1078" y="5640"/>
                      <a:pt x="1254" y="5565"/>
                    </a:cubicBezTo>
                    <a:cubicBezTo>
                      <a:pt x="1354" y="5790"/>
                      <a:pt x="1404" y="6016"/>
                      <a:pt x="1555" y="6191"/>
                    </a:cubicBezTo>
                    <a:cubicBezTo>
                      <a:pt x="1705" y="6392"/>
                      <a:pt x="1981" y="6492"/>
                      <a:pt x="2231" y="6517"/>
                    </a:cubicBezTo>
                    <a:cubicBezTo>
                      <a:pt x="2482" y="6542"/>
                      <a:pt x="3159" y="5941"/>
                      <a:pt x="3284" y="5941"/>
                    </a:cubicBezTo>
                    <a:cubicBezTo>
                      <a:pt x="3384" y="5941"/>
                      <a:pt x="4312" y="6392"/>
                      <a:pt x="4537" y="5640"/>
                    </a:cubicBezTo>
                    <a:cubicBezTo>
                      <a:pt x="4587" y="5489"/>
                      <a:pt x="4587" y="5289"/>
                      <a:pt x="4763" y="5314"/>
                    </a:cubicBezTo>
                    <a:cubicBezTo>
                      <a:pt x="4838" y="5314"/>
                      <a:pt x="4888" y="5364"/>
                      <a:pt x="4963" y="5389"/>
                    </a:cubicBezTo>
                    <a:cubicBezTo>
                      <a:pt x="5164" y="5489"/>
                      <a:pt x="5389" y="5515"/>
                      <a:pt x="5590" y="5439"/>
                    </a:cubicBezTo>
                    <a:cubicBezTo>
                      <a:pt x="5715" y="5414"/>
                      <a:pt x="5840" y="5339"/>
                      <a:pt x="5891" y="5214"/>
                    </a:cubicBezTo>
                    <a:cubicBezTo>
                      <a:pt x="5966" y="5114"/>
                      <a:pt x="5966" y="4963"/>
                      <a:pt x="5865" y="4863"/>
                    </a:cubicBezTo>
                    <a:cubicBezTo>
                      <a:pt x="6141" y="5013"/>
                      <a:pt x="6492" y="4763"/>
                      <a:pt x="6542" y="4487"/>
                    </a:cubicBezTo>
                    <a:cubicBezTo>
                      <a:pt x="6592" y="4337"/>
                      <a:pt x="6567" y="4161"/>
                      <a:pt x="6517" y="4011"/>
                    </a:cubicBezTo>
                    <a:cubicBezTo>
                      <a:pt x="6467" y="3885"/>
                      <a:pt x="6367" y="3785"/>
                      <a:pt x="6492" y="3685"/>
                    </a:cubicBezTo>
                    <a:cubicBezTo>
                      <a:pt x="6617" y="3635"/>
                      <a:pt x="6843" y="3635"/>
                      <a:pt x="6993" y="3610"/>
                    </a:cubicBezTo>
                    <a:cubicBezTo>
                      <a:pt x="7144" y="3585"/>
                      <a:pt x="7319" y="3535"/>
                      <a:pt x="7495" y="3510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6677534" y="2258326"/>
                <a:ext cx="70731" cy="51174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853" fill="none" extrusionOk="0">
                    <a:moveTo>
                      <a:pt x="1154" y="0"/>
                    </a:moveTo>
                    <a:cubicBezTo>
                      <a:pt x="1154" y="0"/>
                      <a:pt x="1179" y="852"/>
                      <a:pt x="1" y="8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6588864" y="2205712"/>
                <a:ext cx="40615" cy="60172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003" fill="none" extrusionOk="0">
                    <a:moveTo>
                      <a:pt x="326" y="0"/>
                    </a:moveTo>
                    <a:cubicBezTo>
                      <a:pt x="326" y="0"/>
                      <a:pt x="0" y="652"/>
                      <a:pt x="677" y="1003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6527192" y="2309440"/>
                <a:ext cx="133903" cy="108286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1805" fill="none" extrusionOk="0">
                    <a:moveTo>
                      <a:pt x="2231" y="1805"/>
                    </a:moveTo>
                    <a:cubicBezTo>
                      <a:pt x="2231" y="1805"/>
                      <a:pt x="677" y="1579"/>
                      <a:pt x="0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6579805" y="2300441"/>
                <a:ext cx="42175" cy="79730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329" fill="none" extrusionOk="0">
                    <a:moveTo>
                      <a:pt x="402" y="0"/>
                    </a:moveTo>
                    <a:cubicBezTo>
                      <a:pt x="402" y="0"/>
                      <a:pt x="702" y="1153"/>
                      <a:pt x="1" y="1328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6405406" y="2219211"/>
                <a:ext cx="72231" cy="10834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806" fill="none" extrusionOk="0">
                    <a:moveTo>
                      <a:pt x="1203" y="1"/>
                    </a:moveTo>
                    <a:cubicBezTo>
                      <a:pt x="1203" y="1"/>
                      <a:pt x="0" y="928"/>
                      <a:pt x="627" y="1805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6324175" y="2324499"/>
                <a:ext cx="48174" cy="3911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652" fill="none" extrusionOk="0">
                    <a:moveTo>
                      <a:pt x="1" y="251"/>
                    </a:moveTo>
                    <a:cubicBezTo>
                      <a:pt x="1" y="251"/>
                      <a:pt x="703" y="0"/>
                      <a:pt x="803" y="65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6346732" y="2380112"/>
                <a:ext cx="139903" cy="150401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507" fill="none" extrusionOk="0">
                    <a:moveTo>
                      <a:pt x="1" y="2507"/>
                    </a:moveTo>
                    <a:cubicBezTo>
                      <a:pt x="126" y="2482"/>
                      <a:pt x="2332" y="1730"/>
                      <a:pt x="2031" y="0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6369290" y="2410169"/>
                <a:ext cx="48174" cy="8279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1380" fill="none" extrusionOk="0">
                    <a:moveTo>
                      <a:pt x="427" y="1"/>
                    </a:moveTo>
                    <a:cubicBezTo>
                      <a:pt x="427" y="1"/>
                      <a:pt x="1" y="853"/>
                      <a:pt x="803" y="1379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6279120" y="2429726"/>
                <a:ext cx="49674" cy="28616"/>
              </a:xfrm>
              <a:custGeom>
                <a:avLst/>
                <a:gdLst/>
                <a:ahLst/>
                <a:cxnLst/>
                <a:rect l="l" t="t" r="r" b="b"/>
                <a:pathLst>
                  <a:path w="828" h="477" fill="none" extrusionOk="0">
                    <a:moveTo>
                      <a:pt x="827" y="0"/>
                    </a:moveTo>
                    <a:cubicBezTo>
                      <a:pt x="827" y="0"/>
                      <a:pt x="727" y="477"/>
                      <a:pt x="0" y="477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6518193" y="2435726"/>
                <a:ext cx="34616" cy="7673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279" fill="none" extrusionOk="0">
                    <a:moveTo>
                      <a:pt x="577" y="1279"/>
                    </a:moveTo>
                    <a:cubicBezTo>
                      <a:pt x="577" y="1279"/>
                      <a:pt x="0" y="903"/>
                      <a:pt x="75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6677534" y="2363554"/>
                <a:ext cx="70731" cy="39175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53" fill="none" extrusionOk="0">
                    <a:moveTo>
                      <a:pt x="1179" y="577"/>
                    </a:moveTo>
                    <a:cubicBezTo>
                      <a:pt x="1179" y="577"/>
                      <a:pt x="126" y="652"/>
                      <a:pt x="1" y="1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6455020" y="2210212"/>
                <a:ext cx="85789" cy="48174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803" fill="none" extrusionOk="0">
                    <a:moveTo>
                      <a:pt x="0" y="502"/>
                    </a:moveTo>
                    <a:cubicBezTo>
                      <a:pt x="126" y="527"/>
                      <a:pt x="1053" y="0"/>
                      <a:pt x="1429" y="802"/>
                    </a:cubicBezTo>
                  </a:path>
                </a:pathLst>
              </a:custGeom>
              <a:noFill/>
              <a:ln w="437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6151275" y="2095925"/>
                <a:ext cx="857113" cy="95184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6606862" y="2709414"/>
                <a:ext cx="126404" cy="197015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" name="Google Shape;2325;p39">
            <a:extLst>
              <a:ext uri="{FF2B5EF4-FFF2-40B4-BE49-F238E27FC236}">
                <a16:creationId xmlns:a16="http://schemas.microsoft.com/office/drawing/2014/main" id="{EED8D2A2-99A0-7E4E-071D-A9DCE8E6334F}"/>
              </a:ext>
            </a:extLst>
          </p:cNvPr>
          <p:cNvSpPr txBox="1">
            <a:spLocks/>
          </p:cNvSpPr>
          <p:nvPr/>
        </p:nvSpPr>
        <p:spPr>
          <a:xfrm>
            <a:off x="882299" y="2168446"/>
            <a:ext cx="5663314" cy="311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lang="en-US" sz="1800" kern="0" dirty="0">
                <a:solidFill>
                  <a:srgbClr val="FFFFFF"/>
                </a:solidFill>
              </a:rPr>
              <a:t>At soccer field with size 9m×6m, proposed method can provide accurate data with error </a:t>
            </a:r>
            <a:r>
              <a:rPr lang="es-ES" sz="1800" kern="0" dirty="0">
                <a:solidFill>
                  <a:srgbClr val="FFFFFF"/>
                </a:solidFill>
              </a:rPr>
              <a:t>x=10.5±7.8cm, y=7.6±6.8cm, and θ=1.9±1.2°</a:t>
            </a:r>
            <a:r>
              <a:rPr lang="en-US" sz="1800" kern="0" dirty="0">
                <a:solidFill>
                  <a:srgbClr val="FFFFFF"/>
                </a:solidFill>
              </a:rPr>
              <a:t> with time response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1.6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ms.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Sensor Fusion can correct </a:t>
            </a:r>
            <a:r>
              <a:rPr lang="en-US" sz="1800" kern="0" dirty="0">
                <a:solidFill>
                  <a:srgbClr val="FFFFFF"/>
                </a:solidFill>
              </a:rPr>
              <a:t>odometry error.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Sensor Fusion data </a:t>
            </a:r>
            <a:r>
              <a:rPr lang="en-US" sz="1800" kern="0" dirty="0">
                <a:solidFill>
                  <a:srgbClr val="FFFFFF"/>
                </a:solidFill>
              </a:rPr>
              <a:t>are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smoother and faster than </a:t>
            </a:r>
            <a:r>
              <a:rPr lang="en-US" sz="1800" kern="0" dirty="0">
                <a:solidFill>
                  <a:srgbClr val="FFFFFF"/>
                </a:solidFill>
              </a:rPr>
              <a:t>particle filter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33"/>
          <p:cNvSpPr txBox="1">
            <a:spLocks noGrp="1"/>
          </p:cNvSpPr>
          <p:nvPr>
            <p:ph type="title"/>
          </p:nvPr>
        </p:nvSpPr>
        <p:spPr>
          <a:xfrm>
            <a:off x="5693088" y="2279369"/>
            <a:ext cx="4334000" cy="67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D" sz="4400" dirty="0"/>
              <a:t>ACKNOWLEDGMENT</a:t>
            </a:r>
            <a:endParaRPr sz="4400" dirty="0"/>
          </a:p>
        </p:txBody>
      </p:sp>
      <p:sp>
        <p:nvSpPr>
          <p:cNvPr id="2097" name="Google Shape;2097;p33"/>
          <p:cNvSpPr txBox="1">
            <a:spLocks noGrp="1"/>
          </p:cNvSpPr>
          <p:nvPr>
            <p:ph type="subTitle" idx="1"/>
          </p:nvPr>
        </p:nvSpPr>
        <p:spPr>
          <a:xfrm>
            <a:off x="5704595" y="2867933"/>
            <a:ext cx="5625787" cy="200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/>
            <a:r>
              <a:rPr lang="en-US" sz="1800" dirty="0"/>
              <a:t>This research was supported by IRIS team from </a:t>
            </a:r>
            <a:r>
              <a:rPr lang="en-US" sz="1800" dirty="0" err="1"/>
              <a:t>Sepuluh</a:t>
            </a:r>
            <a:r>
              <a:rPr lang="en-US" sz="1800" dirty="0"/>
              <a:t> </a:t>
            </a:r>
            <a:r>
              <a:rPr lang="en-US" sz="1800" dirty="0" err="1"/>
              <a:t>Nopember</a:t>
            </a:r>
            <a:r>
              <a:rPr lang="en-US" sz="1800" dirty="0"/>
              <a:t> Institute of Technology (ITS). IRIS team is one of the ITS robotics teams that focuses on developing Middle Size League (MSL) wheeled soccer robot since 2017.</a:t>
            </a:r>
            <a:endParaRPr sz="1800" dirty="0"/>
          </a:p>
        </p:txBody>
      </p:sp>
      <p:grpSp>
        <p:nvGrpSpPr>
          <p:cNvPr id="2098" name="Google Shape;2098;p33"/>
          <p:cNvGrpSpPr/>
          <p:nvPr/>
        </p:nvGrpSpPr>
        <p:grpSpPr>
          <a:xfrm>
            <a:off x="-411534" y="2329841"/>
            <a:ext cx="5685924" cy="3927471"/>
            <a:chOff x="-95251" y="1747380"/>
            <a:chExt cx="4264443" cy="2945603"/>
          </a:xfrm>
        </p:grpSpPr>
        <p:grpSp>
          <p:nvGrpSpPr>
            <p:cNvPr id="2099" name="Google Shape;2099;p33"/>
            <p:cNvGrpSpPr/>
            <p:nvPr/>
          </p:nvGrpSpPr>
          <p:grpSpPr>
            <a:xfrm flipH="1">
              <a:off x="1313697" y="1747380"/>
              <a:ext cx="2855495" cy="2153242"/>
              <a:chOff x="3499629" y="1503696"/>
              <a:chExt cx="1163286" cy="877163"/>
            </a:xfrm>
          </p:grpSpPr>
          <p:sp>
            <p:nvSpPr>
              <p:cNvPr id="2100" name="Google Shape;2100;p33"/>
              <p:cNvSpPr/>
              <p:nvPr/>
            </p:nvSpPr>
            <p:spPr>
              <a:xfrm>
                <a:off x="3828305" y="1649868"/>
                <a:ext cx="584816" cy="584816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fill="none" extrusionOk="0">
                    <a:moveTo>
                      <a:pt x="0" y="0"/>
                    </a:moveTo>
                    <a:lnTo>
                      <a:pt x="4812" y="0"/>
                    </a:lnTo>
                    <a:lnTo>
                      <a:pt x="4812" y="4812"/>
                    </a:lnTo>
                    <a:lnTo>
                      <a:pt x="0" y="4812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33"/>
              <p:cNvSpPr/>
              <p:nvPr/>
            </p:nvSpPr>
            <p:spPr>
              <a:xfrm>
                <a:off x="3770468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33"/>
              <p:cNvSpPr/>
              <p:nvPr/>
            </p:nvSpPr>
            <p:spPr>
              <a:xfrm>
                <a:off x="3770468" y="1613295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5213"/>
                    </a:moveTo>
                    <a:lnTo>
                      <a:pt x="0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33"/>
              <p:cNvSpPr/>
              <p:nvPr/>
            </p:nvSpPr>
            <p:spPr>
              <a:xfrm>
                <a:off x="3770468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33"/>
              <p:cNvSpPr/>
              <p:nvPr/>
            </p:nvSpPr>
            <p:spPr>
              <a:xfrm>
                <a:off x="3816033" y="1591910"/>
                <a:ext cx="63366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1" fill="none" extrusionOk="0">
                    <a:moveTo>
                      <a:pt x="1" y="1"/>
                    </a:moveTo>
                    <a:lnTo>
                      <a:pt x="5214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33"/>
              <p:cNvSpPr/>
              <p:nvPr/>
            </p:nvSpPr>
            <p:spPr>
              <a:xfrm>
                <a:off x="4470832" y="1591910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6" name="Google Shape;2106;p33"/>
              <p:cNvSpPr/>
              <p:nvPr/>
            </p:nvSpPr>
            <p:spPr>
              <a:xfrm>
                <a:off x="4470832" y="1634559"/>
                <a:ext cx="122" cy="633540"/>
              </a:xfrm>
              <a:custGeom>
                <a:avLst/>
                <a:gdLst/>
                <a:ahLst/>
                <a:cxnLst/>
                <a:rect l="l" t="t" r="r" b="b"/>
                <a:pathLst>
                  <a:path w="1" h="5214" fill="none" extrusionOk="0">
                    <a:moveTo>
                      <a:pt x="0" y="1"/>
                    </a:moveTo>
                    <a:lnTo>
                      <a:pt x="0" y="5214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7" name="Google Shape;2107;p33"/>
              <p:cNvSpPr/>
              <p:nvPr/>
            </p:nvSpPr>
            <p:spPr>
              <a:xfrm>
                <a:off x="4470832" y="2292396"/>
                <a:ext cx="12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33"/>
              <p:cNvSpPr/>
              <p:nvPr/>
            </p:nvSpPr>
            <p:spPr>
              <a:xfrm>
                <a:off x="3794769" y="2292396"/>
                <a:ext cx="633540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1" fill="none" extrusionOk="0">
                    <a:moveTo>
                      <a:pt x="5214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33"/>
              <p:cNvSpPr/>
              <p:nvPr/>
            </p:nvSpPr>
            <p:spPr>
              <a:xfrm>
                <a:off x="3682132" y="1503696"/>
                <a:ext cx="880200" cy="877163"/>
              </a:xfrm>
              <a:custGeom>
                <a:avLst/>
                <a:gdLst/>
                <a:ahLst/>
                <a:cxnLst/>
                <a:rect l="l" t="t" r="r" b="b"/>
                <a:pathLst>
                  <a:path w="7244" h="7219" fill="none" extrusionOk="0">
                    <a:moveTo>
                      <a:pt x="0" y="0"/>
                    </a:moveTo>
                    <a:lnTo>
                      <a:pt x="7243" y="0"/>
                    </a:lnTo>
                    <a:lnTo>
                      <a:pt x="7243" y="7218"/>
                    </a:lnTo>
                    <a:lnTo>
                      <a:pt x="0" y="7218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33"/>
              <p:cNvSpPr/>
              <p:nvPr/>
            </p:nvSpPr>
            <p:spPr>
              <a:xfrm>
                <a:off x="3586147" y="2030427"/>
                <a:ext cx="9453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" fill="none" extrusionOk="0">
                    <a:moveTo>
                      <a:pt x="778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33"/>
              <p:cNvSpPr/>
              <p:nvPr/>
            </p:nvSpPr>
            <p:spPr>
              <a:xfrm>
                <a:off x="3592223" y="1793003"/>
                <a:ext cx="82382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" fill="none" extrusionOk="0">
                    <a:moveTo>
                      <a:pt x="678" y="0"/>
                    </a:moveTo>
                    <a:lnTo>
                      <a:pt x="1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33"/>
              <p:cNvSpPr/>
              <p:nvPr/>
            </p:nvSpPr>
            <p:spPr>
              <a:xfrm>
                <a:off x="3546537" y="1680245"/>
                <a:ext cx="128069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" fill="none" extrusionOk="0">
                    <a:moveTo>
                      <a:pt x="1054" y="1"/>
                    </a:moveTo>
                    <a:lnTo>
                      <a:pt x="1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cxnSp>
            <p:nvCxnSpPr>
              <p:cNvPr id="2113" name="Google Shape;2113;p33"/>
              <p:cNvCxnSpPr/>
              <p:nvPr/>
            </p:nvCxnSpPr>
            <p:spPr>
              <a:xfrm>
                <a:off x="3499629" y="1925203"/>
                <a:ext cx="17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14" name="Google Shape;2114;p33"/>
              <p:cNvSpPr/>
              <p:nvPr/>
            </p:nvSpPr>
            <p:spPr>
              <a:xfrm>
                <a:off x="4565331" y="2054850"/>
                <a:ext cx="64156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" fill="none" extrusionOk="0">
                    <a:moveTo>
                      <a:pt x="1" y="0"/>
                    </a:moveTo>
                    <a:lnTo>
                      <a:pt x="527" y="0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33"/>
              <p:cNvSpPr/>
              <p:nvPr/>
            </p:nvSpPr>
            <p:spPr>
              <a:xfrm>
                <a:off x="4562306" y="2164449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33"/>
              <p:cNvSpPr/>
              <p:nvPr/>
            </p:nvSpPr>
            <p:spPr>
              <a:xfrm>
                <a:off x="4562194" y="1722894"/>
                <a:ext cx="100608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" fill="none" extrusionOk="0">
                    <a:moveTo>
                      <a:pt x="1" y="1"/>
                    </a:moveTo>
                    <a:lnTo>
                      <a:pt x="828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33"/>
              <p:cNvSpPr/>
              <p:nvPr/>
            </p:nvSpPr>
            <p:spPr>
              <a:xfrm>
                <a:off x="4562206" y="1814267"/>
                <a:ext cx="76307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" fill="none" extrusionOk="0">
                    <a:moveTo>
                      <a:pt x="1" y="1"/>
                    </a:moveTo>
                    <a:lnTo>
                      <a:pt x="627" y="1"/>
                    </a:lnTo>
                  </a:path>
                </a:pathLst>
              </a:custGeom>
              <a:noFill/>
              <a:ln w="190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118" name="Google Shape;2118;p33"/>
            <p:cNvCxnSpPr/>
            <p:nvPr/>
          </p:nvCxnSpPr>
          <p:spPr>
            <a:xfrm rot="10800000">
              <a:off x="-6607" y="2785546"/>
              <a:ext cx="1575696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9" name="Google Shape;2119;p33"/>
            <p:cNvCxnSpPr/>
            <p:nvPr/>
          </p:nvCxnSpPr>
          <p:spPr>
            <a:xfrm>
              <a:off x="2762023" y="3900638"/>
              <a:ext cx="0" cy="792345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0" name="Google Shape;2120;p33"/>
            <p:cNvCxnSpPr/>
            <p:nvPr/>
          </p:nvCxnSpPr>
          <p:spPr>
            <a:xfrm rot="10800000">
              <a:off x="-95251" y="4690190"/>
              <a:ext cx="2859397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21" name="Google Shape;2121;p33"/>
            <p:cNvGrpSpPr/>
            <p:nvPr/>
          </p:nvGrpSpPr>
          <p:grpSpPr>
            <a:xfrm>
              <a:off x="2100720" y="2297855"/>
              <a:ext cx="978660" cy="1086821"/>
              <a:chOff x="2100720" y="2028530"/>
              <a:chExt cx="978660" cy="1086821"/>
            </a:xfrm>
          </p:grpSpPr>
          <p:sp>
            <p:nvSpPr>
              <p:cNvPr id="2122" name="Google Shape;2122;p33"/>
              <p:cNvSpPr/>
              <p:nvPr/>
            </p:nvSpPr>
            <p:spPr>
              <a:xfrm flipH="1">
                <a:off x="2100720" y="2028530"/>
                <a:ext cx="978660" cy="1086821"/>
              </a:xfrm>
              <a:custGeom>
                <a:avLst/>
                <a:gdLst/>
                <a:ahLst/>
                <a:cxnLst/>
                <a:rect l="l" t="t" r="r" b="b"/>
                <a:pathLst>
                  <a:path w="14287" h="15866" fill="none" extrusionOk="0">
                    <a:moveTo>
                      <a:pt x="13033" y="12331"/>
                    </a:moveTo>
                    <a:cubicBezTo>
                      <a:pt x="13033" y="12331"/>
                      <a:pt x="13459" y="12983"/>
                      <a:pt x="12683" y="13284"/>
                    </a:cubicBezTo>
                    <a:cubicBezTo>
                      <a:pt x="12532" y="13459"/>
                      <a:pt x="12482" y="13735"/>
                      <a:pt x="12582" y="13935"/>
                    </a:cubicBezTo>
                    <a:cubicBezTo>
                      <a:pt x="12632" y="14036"/>
                      <a:pt x="12657" y="14161"/>
                      <a:pt x="12657" y="14261"/>
                    </a:cubicBezTo>
                    <a:lnTo>
                      <a:pt x="12657" y="14261"/>
                    </a:lnTo>
                    <a:cubicBezTo>
                      <a:pt x="12657" y="14637"/>
                      <a:pt x="12231" y="14863"/>
                      <a:pt x="11906" y="14687"/>
                    </a:cubicBezTo>
                    <a:lnTo>
                      <a:pt x="9700" y="13509"/>
                    </a:lnTo>
                    <a:lnTo>
                      <a:pt x="9800" y="15865"/>
                    </a:lnTo>
                    <a:lnTo>
                      <a:pt x="3535" y="15840"/>
                    </a:lnTo>
                    <a:lnTo>
                      <a:pt x="3434" y="11329"/>
                    </a:lnTo>
                    <a:cubicBezTo>
                      <a:pt x="3434" y="11329"/>
                      <a:pt x="2783" y="10677"/>
                      <a:pt x="2106" y="9950"/>
                    </a:cubicBezTo>
                    <a:cubicBezTo>
                      <a:pt x="276" y="8046"/>
                      <a:pt x="1" y="5063"/>
                      <a:pt x="1429" y="2858"/>
                    </a:cubicBezTo>
                    <a:cubicBezTo>
                      <a:pt x="2758" y="828"/>
                      <a:pt x="5790" y="1"/>
                      <a:pt x="8071" y="402"/>
                    </a:cubicBezTo>
                    <a:cubicBezTo>
                      <a:pt x="9449" y="627"/>
                      <a:pt x="10753" y="1354"/>
                      <a:pt x="11655" y="2432"/>
                    </a:cubicBezTo>
                    <a:cubicBezTo>
                      <a:pt x="12733" y="3735"/>
                      <a:pt x="12958" y="5439"/>
                      <a:pt x="12958" y="7043"/>
                    </a:cubicBezTo>
                    <a:lnTo>
                      <a:pt x="12733" y="7795"/>
                    </a:lnTo>
                    <a:lnTo>
                      <a:pt x="14287" y="10878"/>
                    </a:lnTo>
                    <a:lnTo>
                      <a:pt x="12958" y="11304"/>
                    </a:lnTo>
                    <a:cubicBezTo>
                      <a:pt x="12958" y="11304"/>
                      <a:pt x="13585" y="11805"/>
                      <a:pt x="13033" y="1233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3" name="Google Shape;2123;p33"/>
              <p:cNvSpPr/>
              <p:nvPr/>
            </p:nvSpPr>
            <p:spPr>
              <a:xfrm flipH="1">
                <a:off x="2414860" y="2729012"/>
                <a:ext cx="144330" cy="224954"/>
              </a:xfrm>
              <a:custGeom>
                <a:avLst/>
                <a:gdLst/>
                <a:ahLst/>
                <a:cxnLst/>
                <a:rect l="l" t="t" r="r" b="b"/>
                <a:pathLst>
                  <a:path w="2107" h="3284" fill="none" extrusionOk="0">
                    <a:moveTo>
                      <a:pt x="1" y="0"/>
                    </a:moveTo>
                    <a:lnTo>
                      <a:pt x="1" y="2130"/>
                    </a:lnTo>
                    <a:lnTo>
                      <a:pt x="2106" y="3283"/>
                    </a:lnTo>
                  </a:path>
                </a:pathLst>
              </a:custGeom>
              <a:noFill/>
              <a:ln w="190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grpSp>
            <p:nvGrpSpPr>
              <p:cNvPr id="2124" name="Google Shape;2124;p33"/>
              <p:cNvGrpSpPr/>
              <p:nvPr/>
            </p:nvGrpSpPr>
            <p:grpSpPr>
              <a:xfrm>
                <a:off x="2414845" y="2150838"/>
                <a:ext cx="454767" cy="454767"/>
                <a:chOff x="5122483" y="1943088"/>
                <a:chExt cx="454767" cy="454767"/>
              </a:xfrm>
            </p:grpSpPr>
            <p:sp>
              <p:nvSpPr>
                <p:cNvPr id="2125" name="Google Shape;2125;p33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extrusionOk="0">
                      <a:moveTo>
                        <a:pt x="3860" y="0"/>
                      </a:moveTo>
                      <a:lnTo>
                        <a:pt x="3560" y="727"/>
                      </a:lnTo>
                      <a:cubicBezTo>
                        <a:pt x="3234" y="777"/>
                        <a:pt x="2908" y="877"/>
                        <a:pt x="2632" y="1028"/>
                      </a:cubicBezTo>
                      <a:lnTo>
                        <a:pt x="1956" y="652"/>
                      </a:lnTo>
                      <a:cubicBezTo>
                        <a:pt x="1605" y="877"/>
                        <a:pt x="1279" y="1153"/>
                        <a:pt x="1003" y="1454"/>
                      </a:cubicBezTo>
                      <a:lnTo>
                        <a:pt x="1279" y="2181"/>
                      </a:lnTo>
                      <a:cubicBezTo>
                        <a:pt x="1103" y="2456"/>
                        <a:pt x="953" y="2757"/>
                        <a:pt x="853" y="3058"/>
                      </a:cubicBezTo>
                      <a:lnTo>
                        <a:pt x="101" y="3258"/>
                      </a:lnTo>
                      <a:cubicBezTo>
                        <a:pt x="26" y="3559"/>
                        <a:pt x="1" y="3860"/>
                        <a:pt x="1" y="4186"/>
                      </a:cubicBezTo>
                      <a:cubicBezTo>
                        <a:pt x="1" y="4286"/>
                        <a:pt x="1" y="4411"/>
                        <a:pt x="26" y="4512"/>
                      </a:cubicBezTo>
                      <a:lnTo>
                        <a:pt x="728" y="4812"/>
                      </a:lnTo>
                      <a:cubicBezTo>
                        <a:pt x="778" y="5163"/>
                        <a:pt x="878" y="5464"/>
                        <a:pt x="1028" y="5765"/>
                      </a:cubicBezTo>
                      <a:lnTo>
                        <a:pt x="652" y="6441"/>
                      </a:lnTo>
                      <a:cubicBezTo>
                        <a:pt x="878" y="6792"/>
                        <a:pt x="1154" y="7093"/>
                        <a:pt x="1454" y="7369"/>
                      </a:cubicBezTo>
                      <a:lnTo>
                        <a:pt x="2181" y="7093"/>
                      </a:lnTo>
                      <a:cubicBezTo>
                        <a:pt x="2457" y="7268"/>
                        <a:pt x="2758" y="7419"/>
                        <a:pt x="3058" y="7519"/>
                      </a:cubicBezTo>
                      <a:lnTo>
                        <a:pt x="3284" y="8271"/>
                      </a:lnTo>
                      <a:cubicBezTo>
                        <a:pt x="3560" y="8346"/>
                        <a:pt x="3885" y="8371"/>
                        <a:pt x="4186" y="8371"/>
                      </a:cubicBezTo>
                      <a:lnTo>
                        <a:pt x="4512" y="8371"/>
                      </a:lnTo>
                      <a:lnTo>
                        <a:pt x="4838" y="7644"/>
                      </a:lnTo>
                      <a:cubicBezTo>
                        <a:pt x="5164" y="7594"/>
                        <a:pt x="5464" y="7494"/>
                        <a:pt x="5765" y="7344"/>
                      </a:cubicBezTo>
                      <a:lnTo>
                        <a:pt x="6442" y="7720"/>
                      </a:lnTo>
                      <a:cubicBezTo>
                        <a:pt x="6793" y="7519"/>
                        <a:pt x="7093" y="7243"/>
                        <a:pt x="7369" y="6918"/>
                      </a:cubicBezTo>
                      <a:lnTo>
                        <a:pt x="7093" y="6191"/>
                      </a:lnTo>
                      <a:cubicBezTo>
                        <a:pt x="7269" y="5915"/>
                        <a:pt x="7419" y="5639"/>
                        <a:pt x="7545" y="5314"/>
                      </a:cubicBezTo>
                      <a:lnTo>
                        <a:pt x="8271" y="5113"/>
                      </a:lnTo>
                      <a:cubicBezTo>
                        <a:pt x="8347" y="4812"/>
                        <a:pt x="8372" y="4512"/>
                        <a:pt x="8372" y="4186"/>
                      </a:cubicBezTo>
                      <a:cubicBezTo>
                        <a:pt x="8372" y="4085"/>
                        <a:pt x="8372" y="3985"/>
                        <a:pt x="8372" y="3860"/>
                      </a:cubicBezTo>
                      <a:lnTo>
                        <a:pt x="7670" y="3559"/>
                      </a:lnTo>
                      <a:cubicBezTo>
                        <a:pt x="7595" y="3233"/>
                        <a:pt x="7494" y="2907"/>
                        <a:pt x="7344" y="2632"/>
                      </a:cubicBezTo>
                      <a:lnTo>
                        <a:pt x="7745" y="1955"/>
                      </a:lnTo>
                      <a:cubicBezTo>
                        <a:pt x="7520" y="1604"/>
                        <a:pt x="7244" y="1278"/>
                        <a:pt x="6918" y="1003"/>
                      </a:cubicBezTo>
                      <a:lnTo>
                        <a:pt x="6191" y="1278"/>
                      </a:lnTo>
                      <a:cubicBezTo>
                        <a:pt x="5941" y="1103"/>
                        <a:pt x="5640" y="953"/>
                        <a:pt x="5314" y="852"/>
                      </a:cubicBezTo>
                      <a:lnTo>
                        <a:pt x="5114" y="100"/>
                      </a:lnTo>
                      <a:cubicBezTo>
                        <a:pt x="4813" y="25"/>
                        <a:pt x="4512" y="0"/>
                        <a:pt x="418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6" name="Google Shape;2126;p33"/>
                <p:cNvSpPr/>
                <p:nvPr/>
              </p:nvSpPr>
              <p:spPr>
                <a:xfrm>
                  <a:off x="5122483" y="1943088"/>
                  <a:ext cx="454767" cy="4547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72" h="8372" fill="none" extrusionOk="0">
                      <a:moveTo>
                        <a:pt x="8372" y="4186"/>
                      </a:moveTo>
                      <a:cubicBezTo>
                        <a:pt x="8372" y="4512"/>
                        <a:pt x="8347" y="4812"/>
                        <a:pt x="8271" y="5113"/>
                      </a:cubicBezTo>
                      <a:lnTo>
                        <a:pt x="7545" y="5314"/>
                      </a:lnTo>
                      <a:cubicBezTo>
                        <a:pt x="7419" y="5639"/>
                        <a:pt x="7269" y="5915"/>
                        <a:pt x="7093" y="6191"/>
                      </a:cubicBezTo>
                      <a:lnTo>
                        <a:pt x="7369" y="6918"/>
                      </a:lnTo>
                      <a:cubicBezTo>
                        <a:pt x="7093" y="7243"/>
                        <a:pt x="6793" y="7519"/>
                        <a:pt x="6442" y="7720"/>
                      </a:cubicBezTo>
                      <a:lnTo>
                        <a:pt x="5765" y="7344"/>
                      </a:lnTo>
                      <a:cubicBezTo>
                        <a:pt x="5464" y="7494"/>
                        <a:pt x="5164" y="7594"/>
                        <a:pt x="4838" y="7644"/>
                      </a:cubicBezTo>
                      <a:lnTo>
                        <a:pt x="4512" y="8371"/>
                      </a:lnTo>
                      <a:cubicBezTo>
                        <a:pt x="4412" y="8371"/>
                        <a:pt x="4312" y="8371"/>
                        <a:pt x="4186" y="8371"/>
                      </a:cubicBezTo>
                      <a:cubicBezTo>
                        <a:pt x="3885" y="8371"/>
                        <a:pt x="3560" y="8346"/>
                        <a:pt x="3284" y="8271"/>
                      </a:cubicBezTo>
                      <a:lnTo>
                        <a:pt x="3058" y="7519"/>
                      </a:lnTo>
                      <a:cubicBezTo>
                        <a:pt x="2758" y="7419"/>
                        <a:pt x="2457" y="7268"/>
                        <a:pt x="2181" y="7093"/>
                      </a:cubicBezTo>
                      <a:lnTo>
                        <a:pt x="1454" y="7369"/>
                      </a:lnTo>
                      <a:cubicBezTo>
                        <a:pt x="1154" y="7093"/>
                        <a:pt x="878" y="6792"/>
                        <a:pt x="652" y="6441"/>
                      </a:cubicBezTo>
                      <a:lnTo>
                        <a:pt x="1028" y="5765"/>
                      </a:lnTo>
                      <a:cubicBezTo>
                        <a:pt x="878" y="5464"/>
                        <a:pt x="778" y="5163"/>
                        <a:pt x="728" y="4812"/>
                      </a:cubicBezTo>
                      <a:lnTo>
                        <a:pt x="26" y="4512"/>
                      </a:lnTo>
                      <a:cubicBezTo>
                        <a:pt x="1" y="4411"/>
                        <a:pt x="1" y="4286"/>
                        <a:pt x="1" y="4186"/>
                      </a:cubicBezTo>
                      <a:cubicBezTo>
                        <a:pt x="1" y="3860"/>
                        <a:pt x="26" y="3559"/>
                        <a:pt x="101" y="3258"/>
                      </a:cubicBezTo>
                      <a:lnTo>
                        <a:pt x="853" y="3058"/>
                      </a:lnTo>
                      <a:cubicBezTo>
                        <a:pt x="953" y="2757"/>
                        <a:pt x="1103" y="2456"/>
                        <a:pt x="1279" y="2181"/>
                      </a:cubicBezTo>
                      <a:lnTo>
                        <a:pt x="1003" y="1454"/>
                      </a:lnTo>
                      <a:cubicBezTo>
                        <a:pt x="1279" y="1153"/>
                        <a:pt x="1605" y="877"/>
                        <a:pt x="1956" y="652"/>
                      </a:cubicBezTo>
                      <a:lnTo>
                        <a:pt x="2632" y="1028"/>
                      </a:lnTo>
                      <a:cubicBezTo>
                        <a:pt x="2908" y="877"/>
                        <a:pt x="3234" y="777"/>
                        <a:pt x="3560" y="727"/>
                      </a:cubicBezTo>
                      <a:lnTo>
                        <a:pt x="3860" y="0"/>
                      </a:lnTo>
                      <a:cubicBezTo>
                        <a:pt x="3986" y="0"/>
                        <a:pt x="4086" y="0"/>
                        <a:pt x="4186" y="0"/>
                      </a:cubicBezTo>
                      <a:cubicBezTo>
                        <a:pt x="4512" y="0"/>
                        <a:pt x="4813" y="25"/>
                        <a:pt x="5114" y="100"/>
                      </a:cubicBezTo>
                      <a:lnTo>
                        <a:pt x="5314" y="852"/>
                      </a:lnTo>
                      <a:cubicBezTo>
                        <a:pt x="5640" y="953"/>
                        <a:pt x="5941" y="1103"/>
                        <a:pt x="6191" y="1278"/>
                      </a:cubicBezTo>
                      <a:lnTo>
                        <a:pt x="6918" y="1003"/>
                      </a:lnTo>
                      <a:cubicBezTo>
                        <a:pt x="7244" y="1278"/>
                        <a:pt x="7520" y="1604"/>
                        <a:pt x="7745" y="1955"/>
                      </a:cubicBezTo>
                      <a:lnTo>
                        <a:pt x="7344" y="2632"/>
                      </a:lnTo>
                      <a:cubicBezTo>
                        <a:pt x="7494" y="2907"/>
                        <a:pt x="7595" y="3233"/>
                        <a:pt x="7670" y="3559"/>
                      </a:cubicBezTo>
                      <a:lnTo>
                        <a:pt x="8372" y="3860"/>
                      </a:lnTo>
                      <a:cubicBezTo>
                        <a:pt x="8372" y="3985"/>
                        <a:pt x="8372" y="4085"/>
                        <a:pt x="8372" y="4186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2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7" name="Google Shape;2127;p33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extrusionOk="0">
                      <a:moveTo>
                        <a:pt x="2406" y="1"/>
                      </a:moveTo>
                      <a:cubicBezTo>
                        <a:pt x="1078" y="1"/>
                        <a:pt x="0" y="1078"/>
                        <a:pt x="0" y="2407"/>
                      </a:cubicBezTo>
                      <a:cubicBezTo>
                        <a:pt x="0" y="3735"/>
                        <a:pt x="1078" y="4813"/>
                        <a:pt x="2406" y="4813"/>
                      </a:cubicBezTo>
                      <a:cubicBezTo>
                        <a:pt x="3735" y="4813"/>
                        <a:pt x="4812" y="3735"/>
                        <a:pt x="4812" y="2407"/>
                      </a:cubicBezTo>
                      <a:cubicBezTo>
                        <a:pt x="4812" y="1078"/>
                        <a:pt x="3735" y="1"/>
                        <a:pt x="240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8" name="Google Shape;2128;p33"/>
                <p:cNvSpPr/>
                <p:nvPr/>
              </p:nvSpPr>
              <p:spPr>
                <a:xfrm>
                  <a:off x="5219172" y="2039724"/>
                  <a:ext cx="261442" cy="2614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" h="4813" fill="none" extrusionOk="0">
                      <a:moveTo>
                        <a:pt x="4812" y="2407"/>
                      </a:moveTo>
                      <a:cubicBezTo>
                        <a:pt x="4812" y="3735"/>
                        <a:pt x="3735" y="4813"/>
                        <a:pt x="2406" y="4813"/>
                      </a:cubicBezTo>
                      <a:cubicBezTo>
                        <a:pt x="1078" y="4813"/>
                        <a:pt x="0" y="3735"/>
                        <a:pt x="0" y="2407"/>
                      </a:cubicBezTo>
                      <a:cubicBezTo>
                        <a:pt x="0" y="1078"/>
                        <a:pt x="1078" y="1"/>
                        <a:pt x="2406" y="1"/>
                      </a:cubicBezTo>
                      <a:cubicBezTo>
                        <a:pt x="3735" y="1"/>
                        <a:pt x="4812" y="1078"/>
                        <a:pt x="4812" y="2407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29" name="Google Shape;2129;p33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extrusionOk="0">
                      <a:moveTo>
                        <a:pt x="1629" y="1"/>
                      </a:moveTo>
                      <a:cubicBezTo>
                        <a:pt x="727" y="1"/>
                        <a:pt x="0" y="727"/>
                        <a:pt x="0" y="1630"/>
                      </a:cubicBezTo>
                      <a:cubicBezTo>
                        <a:pt x="0" y="2532"/>
                        <a:pt x="727" y="3259"/>
                        <a:pt x="1629" y="3259"/>
                      </a:cubicBezTo>
                      <a:cubicBezTo>
                        <a:pt x="2531" y="3259"/>
                        <a:pt x="3258" y="2532"/>
                        <a:pt x="3258" y="1630"/>
                      </a:cubicBezTo>
                      <a:cubicBezTo>
                        <a:pt x="3258" y="727"/>
                        <a:pt x="2531" y="1"/>
                        <a:pt x="162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30" name="Google Shape;2130;p33"/>
                <p:cNvSpPr/>
                <p:nvPr/>
              </p:nvSpPr>
              <p:spPr>
                <a:xfrm>
                  <a:off x="5261379" y="2081930"/>
                  <a:ext cx="177029" cy="177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59" h="3259" fill="none" extrusionOk="0">
                      <a:moveTo>
                        <a:pt x="3258" y="1630"/>
                      </a:moveTo>
                      <a:cubicBezTo>
                        <a:pt x="3258" y="2532"/>
                        <a:pt x="2531" y="3259"/>
                        <a:pt x="1629" y="3259"/>
                      </a:cubicBezTo>
                      <a:cubicBezTo>
                        <a:pt x="727" y="3259"/>
                        <a:pt x="0" y="2532"/>
                        <a:pt x="0" y="1630"/>
                      </a:cubicBezTo>
                      <a:cubicBezTo>
                        <a:pt x="0" y="727"/>
                        <a:pt x="727" y="1"/>
                        <a:pt x="1629" y="1"/>
                      </a:cubicBezTo>
                      <a:cubicBezTo>
                        <a:pt x="2531" y="1"/>
                        <a:pt x="3258" y="727"/>
                        <a:pt x="3258" y="1630"/>
                      </a:cubicBezTo>
                      <a:close/>
                    </a:path>
                  </a:pathLst>
                </a:custGeom>
                <a:noFill/>
                <a:ln w="4375" cap="flat" cmpd="sng">
                  <a:solidFill>
                    <a:schemeClr val="accent3"/>
                  </a:solidFill>
                  <a:prstDash val="solid"/>
                  <a:miter lim="25062"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1" name="Google Shape;2431;p43"/>
          <p:cNvSpPr txBox="1">
            <a:spLocks noGrp="1"/>
          </p:cNvSpPr>
          <p:nvPr>
            <p:ph type="title"/>
          </p:nvPr>
        </p:nvSpPr>
        <p:spPr>
          <a:xfrm>
            <a:off x="2350999" y="2365192"/>
            <a:ext cx="7490000" cy="1925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sz="11500" dirty="0"/>
              <a:t>Thank you</a:t>
            </a:r>
            <a:endParaRPr sz="11500" dirty="0"/>
          </a:p>
        </p:txBody>
      </p:sp>
      <p:sp>
        <p:nvSpPr>
          <p:cNvPr id="3" name="Google Shape;2097;p33">
            <a:extLst>
              <a:ext uri="{FF2B5EF4-FFF2-40B4-BE49-F238E27FC236}">
                <a16:creationId xmlns:a16="http://schemas.microsoft.com/office/drawing/2014/main" id="{332BE0C8-5BA8-A91B-0DFD-AD763F06EE1F}"/>
              </a:ext>
            </a:extLst>
          </p:cNvPr>
          <p:cNvSpPr txBox="1">
            <a:spLocks/>
          </p:cNvSpPr>
          <p:nvPr/>
        </p:nvSpPr>
        <p:spPr>
          <a:xfrm>
            <a:off x="2427830" y="4290392"/>
            <a:ext cx="7336339" cy="94969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tx1"/>
                </a:solidFill>
              </a:rPr>
              <a:t>azhar.206022@mhs.its.ac.id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1" name="Google Shape;1911;p28"/>
          <p:cNvSpPr txBox="1">
            <a:spLocks noGrp="1"/>
          </p:cNvSpPr>
          <p:nvPr>
            <p:ph type="title"/>
          </p:nvPr>
        </p:nvSpPr>
        <p:spPr>
          <a:xfrm>
            <a:off x="2983624" y="1261636"/>
            <a:ext cx="4679600" cy="78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dirty="0"/>
              <a:t>Introduction</a:t>
            </a:r>
            <a:endParaRPr dirty="0"/>
          </a:p>
        </p:txBody>
      </p:sp>
      <p:sp>
        <p:nvSpPr>
          <p:cNvPr id="1912" name="Google Shape;1912;p28"/>
          <p:cNvSpPr txBox="1">
            <a:spLocks noGrp="1"/>
          </p:cNvSpPr>
          <p:nvPr>
            <p:ph type="subTitle" idx="1"/>
          </p:nvPr>
        </p:nvSpPr>
        <p:spPr>
          <a:xfrm>
            <a:off x="312079" y="5417483"/>
            <a:ext cx="5011345" cy="101277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2000" dirty="0"/>
              <a:t>Mobile Robot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 err="1"/>
              <a:t>RoboCup</a:t>
            </a:r>
            <a:r>
              <a:rPr lang="en-US" sz="2000" dirty="0"/>
              <a:t> Middle Size League (MSL)</a:t>
            </a:r>
            <a:endParaRPr lang="id-ID" sz="20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d-ID" sz="2000" dirty="0"/>
              <a:t>Self-localization</a:t>
            </a:r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8095C-9D18-4270-9F09-0D3FC0BD6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24" y="2159422"/>
            <a:ext cx="6680124" cy="3764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75F5FD-696A-4428-958B-84271B77C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436" y="2292824"/>
            <a:ext cx="3449267" cy="275684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6" name="Google Shape;2216;p37"/>
          <p:cNvSpPr txBox="1">
            <a:spLocks noGrp="1"/>
          </p:cNvSpPr>
          <p:nvPr>
            <p:ph type="title"/>
          </p:nvPr>
        </p:nvSpPr>
        <p:spPr>
          <a:xfrm>
            <a:off x="960000" y="2907280"/>
            <a:ext cx="10272000" cy="6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400" b="1" dirty="0"/>
              <a:t>Related Works</a:t>
            </a:r>
            <a:endParaRPr sz="4400" b="1" dirty="0"/>
          </a:p>
        </p:txBody>
      </p:sp>
      <p:grpSp>
        <p:nvGrpSpPr>
          <p:cNvPr id="2221" name="Google Shape;2221;p37"/>
          <p:cNvGrpSpPr/>
          <p:nvPr/>
        </p:nvGrpSpPr>
        <p:grpSpPr>
          <a:xfrm>
            <a:off x="2830843" y="2259462"/>
            <a:ext cx="6530549" cy="1169551"/>
            <a:chOff x="2123132" y="1694596"/>
            <a:chExt cx="4897912" cy="877163"/>
          </a:xfrm>
        </p:grpSpPr>
        <p:grpSp>
          <p:nvGrpSpPr>
            <p:cNvPr id="2222" name="Google Shape;2222;p37"/>
            <p:cNvGrpSpPr/>
            <p:nvPr/>
          </p:nvGrpSpPr>
          <p:grpSpPr>
            <a:xfrm>
              <a:off x="2123132" y="1694596"/>
              <a:ext cx="4897912" cy="877163"/>
              <a:chOff x="2123132" y="1694596"/>
              <a:chExt cx="4897912" cy="877163"/>
            </a:xfrm>
          </p:grpSpPr>
          <p:grpSp>
            <p:nvGrpSpPr>
              <p:cNvPr id="2223" name="Google Shape;2223;p37"/>
              <p:cNvGrpSpPr/>
              <p:nvPr/>
            </p:nvGrpSpPr>
            <p:grpSpPr>
              <a:xfrm>
                <a:off x="2123132" y="1694596"/>
                <a:ext cx="980795" cy="877163"/>
                <a:chOff x="2123132" y="1694596"/>
                <a:chExt cx="980795" cy="877163"/>
              </a:xfrm>
            </p:grpSpPr>
            <p:sp>
              <p:nvSpPr>
                <p:cNvPr id="2224" name="Google Shape;2224;p37"/>
                <p:cNvSpPr/>
                <p:nvPr/>
              </p:nvSpPr>
              <p:spPr>
                <a:xfrm>
                  <a:off x="2211467" y="2483296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5" name="Google Shape;2225;p37"/>
                <p:cNvSpPr/>
                <p:nvPr/>
              </p:nvSpPr>
              <p:spPr>
                <a:xfrm>
                  <a:off x="2211467" y="1804195"/>
                  <a:ext cx="122" cy="63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214" fill="none" extrusionOk="0">
                      <a:moveTo>
                        <a:pt x="0" y="52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6" name="Google Shape;2226;p37"/>
                <p:cNvSpPr/>
                <p:nvPr/>
              </p:nvSpPr>
              <p:spPr>
                <a:xfrm>
                  <a:off x="2211467" y="1782810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7" name="Google Shape;2227;p37"/>
                <p:cNvSpPr/>
                <p:nvPr/>
              </p:nvSpPr>
              <p:spPr>
                <a:xfrm>
                  <a:off x="2257032" y="1782810"/>
                  <a:ext cx="63366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5" h="1" fill="none" extrusionOk="0">
                      <a:moveTo>
                        <a:pt x="1" y="1"/>
                      </a:moveTo>
                      <a:lnTo>
                        <a:pt x="5214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8" name="Google Shape;2228;p37"/>
                <p:cNvSpPr/>
                <p:nvPr/>
              </p:nvSpPr>
              <p:spPr>
                <a:xfrm>
                  <a:off x="2911832" y="1782810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29" name="Google Shape;2229;p37"/>
                <p:cNvSpPr/>
                <p:nvPr/>
              </p:nvSpPr>
              <p:spPr>
                <a:xfrm>
                  <a:off x="2911832" y="1825459"/>
                  <a:ext cx="122" cy="63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214" fill="none" extrusionOk="0">
                      <a:moveTo>
                        <a:pt x="0" y="1"/>
                      </a:moveTo>
                      <a:lnTo>
                        <a:pt x="0" y="5214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0" name="Google Shape;2230;p37"/>
                <p:cNvSpPr/>
                <p:nvPr/>
              </p:nvSpPr>
              <p:spPr>
                <a:xfrm>
                  <a:off x="2911832" y="2483296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37"/>
                <p:cNvSpPr/>
                <p:nvPr/>
              </p:nvSpPr>
              <p:spPr>
                <a:xfrm>
                  <a:off x="2235768" y="2483296"/>
                  <a:ext cx="63354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4" h="1" fill="none" extrusionOk="0">
                      <a:moveTo>
                        <a:pt x="5214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37"/>
                <p:cNvSpPr/>
                <p:nvPr/>
              </p:nvSpPr>
              <p:spPr>
                <a:xfrm>
                  <a:off x="2123132" y="1694596"/>
                  <a:ext cx="880200" cy="877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4" h="7219" fill="none" extrusionOk="0">
                      <a:moveTo>
                        <a:pt x="0" y="0"/>
                      </a:moveTo>
                      <a:lnTo>
                        <a:pt x="7243" y="0"/>
                      </a:lnTo>
                      <a:lnTo>
                        <a:pt x="7243" y="7218"/>
                      </a:lnTo>
                      <a:lnTo>
                        <a:pt x="0" y="721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37"/>
                <p:cNvSpPr/>
                <p:nvPr/>
              </p:nvSpPr>
              <p:spPr>
                <a:xfrm>
                  <a:off x="3006456" y="2245750"/>
                  <a:ext cx="64156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1" fill="none" extrusionOk="0">
                      <a:moveTo>
                        <a:pt x="1" y="0"/>
                      </a:moveTo>
                      <a:lnTo>
                        <a:pt x="527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37"/>
                <p:cNvSpPr/>
                <p:nvPr/>
              </p:nvSpPr>
              <p:spPr>
                <a:xfrm>
                  <a:off x="3003318" y="1913794"/>
                  <a:ext cx="100608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1" fill="none" extrusionOk="0">
                      <a:moveTo>
                        <a:pt x="1" y="1"/>
                      </a:moveTo>
                      <a:lnTo>
                        <a:pt x="828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5" name="Google Shape;2235;p37"/>
                <p:cNvSpPr/>
                <p:nvPr/>
              </p:nvSpPr>
              <p:spPr>
                <a:xfrm>
                  <a:off x="3003331" y="2005167"/>
                  <a:ext cx="76307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1" fill="none" extrusionOk="0">
                      <a:moveTo>
                        <a:pt x="1" y="1"/>
                      </a:moveTo>
                      <a:lnTo>
                        <a:pt x="627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6" name="Google Shape;2236;p37"/>
              <p:cNvGrpSpPr/>
              <p:nvPr/>
            </p:nvGrpSpPr>
            <p:grpSpPr>
              <a:xfrm>
                <a:off x="6040248" y="1694596"/>
                <a:ext cx="980795" cy="877163"/>
                <a:chOff x="6040248" y="1694596"/>
                <a:chExt cx="980795" cy="877163"/>
              </a:xfrm>
            </p:grpSpPr>
            <p:sp>
              <p:nvSpPr>
                <p:cNvPr id="2237" name="Google Shape;2237;p37"/>
                <p:cNvSpPr/>
                <p:nvPr/>
              </p:nvSpPr>
              <p:spPr>
                <a:xfrm flipH="1">
                  <a:off x="6932586" y="2483296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37"/>
                <p:cNvSpPr/>
                <p:nvPr/>
              </p:nvSpPr>
              <p:spPr>
                <a:xfrm flipH="1">
                  <a:off x="6932586" y="1804195"/>
                  <a:ext cx="122" cy="63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214" fill="none" extrusionOk="0">
                      <a:moveTo>
                        <a:pt x="0" y="5213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37"/>
                <p:cNvSpPr/>
                <p:nvPr/>
              </p:nvSpPr>
              <p:spPr>
                <a:xfrm flipH="1">
                  <a:off x="6932586" y="1782810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37"/>
                <p:cNvSpPr/>
                <p:nvPr/>
              </p:nvSpPr>
              <p:spPr>
                <a:xfrm flipH="1">
                  <a:off x="6253481" y="1782810"/>
                  <a:ext cx="63366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5" h="1" fill="none" extrusionOk="0">
                      <a:moveTo>
                        <a:pt x="1" y="1"/>
                      </a:moveTo>
                      <a:lnTo>
                        <a:pt x="5214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1" name="Google Shape;2241;p37"/>
                <p:cNvSpPr/>
                <p:nvPr/>
              </p:nvSpPr>
              <p:spPr>
                <a:xfrm flipH="1">
                  <a:off x="6232222" y="1782810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2" name="Google Shape;2242;p37"/>
                <p:cNvSpPr/>
                <p:nvPr/>
              </p:nvSpPr>
              <p:spPr>
                <a:xfrm flipH="1">
                  <a:off x="6232222" y="1825459"/>
                  <a:ext cx="122" cy="633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5214" fill="none" extrusionOk="0">
                      <a:moveTo>
                        <a:pt x="0" y="1"/>
                      </a:moveTo>
                      <a:lnTo>
                        <a:pt x="0" y="5214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3" name="Google Shape;2243;p37"/>
                <p:cNvSpPr/>
                <p:nvPr/>
              </p:nvSpPr>
              <p:spPr>
                <a:xfrm flipH="1">
                  <a:off x="6232222" y="2483296"/>
                  <a:ext cx="122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4" name="Google Shape;2244;p37"/>
                <p:cNvSpPr/>
                <p:nvPr/>
              </p:nvSpPr>
              <p:spPr>
                <a:xfrm flipH="1">
                  <a:off x="6274866" y="2483296"/>
                  <a:ext cx="633540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4" h="1" fill="none" extrusionOk="0">
                      <a:moveTo>
                        <a:pt x="5214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5" name="Google Shape;2245;p37"/>
                <p:cNvSpPr/>
                <p:nvPr/>
              </p:nvSpPr>
              <p:spPr>
                <a:xfrm flipH="1">
                  <a:off x="6140843" y="1694596"/>
                  <a:ext cx="880200" cy="877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44" h="7219" fill="none" extrusionOk="0">
                      <a:moveTo>
                        <a:pt x="0" y="0"/>
                      </a:moveTo>
                      <a:lnTo>
                        <a:pt x="7243" y="0"/>
                      </a:lnTo>
                      <a:lnTo>
                        <a:pt x="7243" y="7218"/>
                      </a:lnTo>
                      <a:lnTo>
                        <a:pt x="0" y="7218"/>
                      </a:lnTo>
                      <a:close/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6" name="Google Shape;2246;p37"/>
                <p:cNvSpPr/>
                <p:nvPr/>
              </p:nvSpPr>
              <p:spPr>
                <a:xfrm flipH="1">
                  <a:off x="6040248" y="1913794"/>
                  <a:ext cx="100608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8" h="1" fill="none" extrusionOk="0">
                      <a:moveTo>
                        <a:pt x="1" y="1"/>
                      </a:moveTo>
                      <a:lnTo>
                        <a:pt x="828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7" name="Google Shape;2247;p37"/>
                <p:cNvSpPr/>
                <p:nvPr/>
              </p:nvSpPr>
              <p:spPr>
                <a:xfrm flipH="1">
                  <a:off x="6064537" y="2005167"/>
                  <a:ext cx="76307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8" h="1" fill="none" extrusionOk="0">
                      <a:moveTo>
                        <a:pt x="1" y="1"/>
                      </a:moveTo>
                      <a:lnTo>
                        <a:pt x="627" y="1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8" name="Google Shape;2248;p37"/>
                <p:cNvSpPr/>
                <p:nvPr/>
              </p:nvSpPr>
              <p:spPr>
                <a:xfrm flipH="1">
                  <a:off x="6073563" y="2245750"/>
                  <a:ext cx="64156" cy="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1" fill="none" extrusionOk="0">
                      <a:moveTo>
                        <a:pt x="1" y="0"/>
                      </a:moveTo>
                      <a:lnTo>
                        <a:pt x="527" y="0"/>
                      </a:lnTo>
                    </a:path>
                  </a:pathLst>
                </a:custGeom>
                <a:noFill/>
                <a:ln w="9525" cap="rnd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pPr defTabSz="1219170">
                    <a:buClr>
                      <a:srgbClr val="000000"/>
                    </a:buClr>
                  </a:pPr>
                  <a:endParaRPr sz="1867" kern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</a:endParaRPr>
                </a:p>
              </p:txBody>
            </p:sp>
          </p:grpSp>
          <p:cxnSp>
            <p:nvCxnSpPr>
              <p:cNvPr id="2249" name="Google Shape;2249;p37"/>
              <p:cNvCxnSpPr/>
              <p:nvPr/>
            </p:nvCxnSpPr>
            <p:spPr>
              <a:xfrm>
                <a:off x="3006175" y="2137325"/>
                <a:ext cx="3136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250" name="Google Shape;2250;p37"/>
            <p:cNvSpPr/>
            <p:nvPr/>
          </p:nvSpPr>
          <p:spPr>
            <a:xfrm>
              <a:off x="2553163" y="2094075"/>
              <a:ext cx="63300" cy="63950"/>
            </a:xfrm>
            <a:custGeom>
              <a:avLst/>
              <a:gdLst/>
              <a:ahLst/>
              <a:cxnLst/>
              <a:rect l="l" t="t" r="r" b="b"/>
              <a:pathLst>
                <a:path w="2532" h="2558" extrusionOk="0">
                  <a:moveTo>
                    <a:pt x="1279" y="1"/>
                  </a:moveTo>
                  <a:cubicBezTo>
                    <a:pt x="577" y="1"/>
                    <a:pt x="1" y="577"/>
                    <a:pt x="1" y="1279"/>
                  </a:cubicBezTo>
                  <a:cubicBezTo>
                    <a:pt x="1" y="1981"/>
                    <a:pt x="577" y="2557"/>
                    <a:pt x="1279" y="2557"/>
                  </a:cubicBezTo>
                  <a:cubicBezTo>
                    <a:pt x="1981" y="2557"/>
                    <a:pt x="2532" y="1981"/>
                    <a:pt x="2532" y="1279"/>
                  </a:cubicBezTo>
                  <a:cubicBezTo>
                    <a:pt x="2532" y="577"/>
                    <a:pt x="1981" y="1"/>
                    <a:pt x="127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37"/>
            <p:cNvSpPr/>
            <p:nvPr/>
          </p:nvSpPr>
          <p:spPr>
            <a:xfrm>
              <a:off x="2553163" y="2094075"/>
              <a:ext cx="63300" cy="63950"/>
            </a:xfrm>
            <a:custGeom>
              <a:avLst/>
              <a:gdLst/>
              <a:ahLst/>
              <a:cxnLst/>
              <a:rect l="l" t="t" r="r" b="b"/>
              <a:pathLst>
                <a:path w="2532" h="2558" fill="none" extrusionOk="0">
                  <a:moveTo>
                    <a:pt x="2532" y="1279"/>
                  </a:moveTo>
                  <a:cubicBezTo>
                    <a:pt x="2532" y="1981"/>
                    <a:pt x="1981" y="2557"/>
                    <a:pt x="1279" y="2557"/>
                  </a:cubicBezTo>
                  <a:cubicBezTo>
                    <a:pt x="577" y="2557"/>
                    <a:pt x="1" y="1981"/>
                    <a:pt x="1" y="1279"/>
                  </a:cubicBezTo>
                  <a:cubicBezTo>
                    <a:pt x="1" y="577"/>
                    <a:pt x="577" y="1"/>
                    <a:pt x="1279" y="1"/>
                  </a:cubicBezTo>
                  <a:cubicBezTo>
                    <a:pt x="1981" y="1"/>
                    <a:pt x="2532" y="577"/>
                    <a:pt x="2532" y="1279"/>
                  </a:cubicBezTo>
                  <a:close/>
                </a:path>
              </a:pathLst>
            </a:custGeom>
            <a:noFill/>
            <a:ln w="940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37"/>
            <p:cNvSpPr/>
            <p:nvPr/>
          </p:nvSpPr>
          <p:spPr>
            <a:xfrm>
              <a:off x="2490513" y="2135425"/>
              <a:ext cx="188625" cy="302050"/>
            </a:xfrm>
            <a:custGeom>
              <a:avLst/>
              <a:gdLst/>
              <a:ahLst/>
              <a:cxnLst/>
              <a:rect l="l" t="t" r="r" b="b"/>
              <a:pathLst>
                <a:path w="7545" h="12082" extrusionOk="0">
                  <a:moveTo>
                    <a:pt x="1880" y="1"/>
                  </a:moveTo>
                  <a:lnTo>
                    <a:pt x="777" y="7119"/>
                  </a:lnTo>
                  <a:lnTo>
                    <a:pt x="401" y="9550"/>
                  </a:lnTo>
                  <a:lnTo>
                    <a:pt x="0" y="12081"/>
                  </a:lnTo>
                  <a:lnTo>
                    <a:pt x="7544" y="12081"/>
                  </a:lnTo>
                  <a:lnTo>
                    <a:pt x="7168" y="9550"/>
                  </a:lnTo>
                  <a:lnTo>
                    <a:pt x="6792" y="7119"/>
                  </a:lnTo>
                  <a:lnTo>
                    <a:pt x="56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37"/>
            <p:cNvSpPr/>
            <p:nvPr/>
          </p:nvSpPr>
          <p:spPr>
            <a:xfrm>
              <a:off x="2490513" y="2135425"/>
              <a:ext cx="188625" cy="302050"/>
            </a:xfrm>
            <a:custGeom>
              <a:avLst/>
              <a:gdLst/>
              <a:ahLst/>
              <a:cxnLst/>
              <a:rect l="l" t="t" r="r" b="b"/>
              <a:pathLst>
                <a:path w="7545" h="12082" fill="none" extrusionOk="0">
                  <a:moveTo>
                    <a:pt x="7544" y="12081"/>
                  </a:moveTo>
                  <a:lnTo>
                    <a:pt x="0" y="12081"/>
                  </a:lnTo>
                  <a:lnTo>
                    <a:pt x="401" y="9550"/>
                  </a:lnTo>
                  <a:lnTo>
                    <a:pt x="777" y="7119"/>
                  </a:lnTo>
                  <a:lnTo>
                    <a:pt x="1880" y="1"/>
                  </a:lnTo>
                  <a:lnTo>
                    <a:pt x="5690" y="1"/>
                  </a:lnTo>
                  <a:lnTo>
                    <a:pt x="6792" y="7119"/>
                  </a:lnTo>
                  <a:lnTo>
                    <a:pt x="7168" y="9550"/>
                  </a:lnTo>
                  <a:close/>
                </a:path>
              </a:pathLst>
            </a:custGeom>
            <a:noFill/>
            <a:ln w="1065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37"/>
            <p:cNvSpPr/>
            <p:nvPr/>
          </p:nvSpPr>
          <p:spPr>
            <a:xfrm>
              <a:off x="2500538" y="2313375"/>
              <a:ext cx="169200" cy="60800"/>
            </a:xfrm>
            <a:custGeom>
              <a:avLst/>
              <a:gdLst/>
              <a:ahLst/>
              <a:cxnLst/>
              <a:rect l="l" t="t" r="r" b="b"/>
              <a:pathLst>
                <a:path w="6768" h="2432" extrusionOk="0">
                  <a:moveTo>
                    <a:pt x="376" y="1"/>
                  </a:moveTo>
                  <a:lnTo>
                    <a:pt x="0" y="2432"/>
                  </a:lnTo>
                  <a:lnTo>
                    <a:pt x="6767" y="2432"/>
                  </a:lnTo>
                  <a:lnTo>
                    <a:pt x="63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37"/>
            <p:cNvSpPr/>
            <p:nvPr/>
          </p:nvSpPr>
          <p:spPr>
            <a:xfrm>
              <a:off x="2500538" y="2313375"/>
              <a:ext cx="169200" cy="60800"/>
            </a:xfrm>
            <a:custGeom>
              <a:avLst/>
              <a:gdLst/>
              <a:ahLst/>
              <a:cxnLst/>
              <a:rect l="l" t="t" r="r" b="b"/>
              <a:pathLst>
                <a:path w="6768" h="2432" fill="none" extrusionOk="0">
                  <a:moveTo>
                    <a:pt x="6767" y="2432"/>
                  </a:moveTo>
                  <a:lnTo>
                    <a:pt x="0" y="2432"/>
                  </a:lnTo>
                  <a:lnTo>
                    <a:pt x="376" y="1"/>
                  </a:lnTo>
                  <a:lnTo>
                    <a:pt x="6391" y="1"/>
                  </a:lnTo>
                  <a:close/>
                </a:path>
              </a:pathLst>
            </a:custGeom>
            <a:noFill/>
            <a:ln w="106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37"/>
            <p:cNvSpPr/>
            <p:nvPr/>
          </p:nvSpPr>
          <p:spPr>
            <a:xfrm>
              <a:off x="2447263" y="1954875"/>
              <a:ext cx="109050" cy="98600"/>
            </a:xfrm>
            <a:custGeom>
              <a:avLst/>
              <a:gdLst/>
              <a:ahLst/>
              <a:cxnLst/>
              <a:rect l="l" t="t" r="r" b="b"/>
              <a:pathLst>
                <a:path w="4362" h="3944" extrusionOk="0">
                  <a:moveTo>
                    <a:pt x="716" y="0"/>
                  </a:moveTo>
                  <a:cubicBezTo>
                    <a:pt x="541" y="0"/>
                    <a:pt x="362" y="70"/>
                    <a:pt x="227" y="205"/>
                  </a:cubicBezTo>
                  <a:cubicBezTo>
                    <a:pt x="1" y="456"/>
                    <a:pt x="26" y="857"/>
                    <a:pt x="277" y="1107"/>
                  </a:cubicBezTo>
                  <a:lnTo>
                    <a:pt x="3209" y="3789"/>
                  </a:lnTo>
                  <a:cubicBezTo>
                    <a:pt x="3336" y="3893"/>
                    <a:pt x="3490" y="3944"/>
                    <a:pt x="3640" y="3944"/>
                  </a:cubicBezTo>
                  <a:cubicBezTo>
                    <a:pt x="3817" y="3944"/>
                    <a:pt x="3990" y="3874"/>
                    <a:pt x="4111" y="3739"/>
                  </a:cubicBezTo>
                  <a:cubicBezTo>
                    <a:pt x="4362" y="3488"/>
                    <a:pt x="4337" y="3087"/>
                    <a:pt x="4061" y="2837"/>
                  </a:cubicBezTo>
                  <a:lnTo>
                    <a:pt x="1129" y="155"/>
                  </a:lnTo>
                  <a:cubicBezTo>
                    <a:pt x="1013" y="51"/>
                    <a:pt x="866" y="0"/>
                    <a:pt x="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37"/>
            <p:cNvSpPr/>
            <p:nvPr/>
          </p:nvSpPr>
          <p:spPr>
            <a:xfrm>
              <a:off x="2447263" y="1953100"/>
              <a:ext cx="109050" cy="102150"/>
            </a:xfrm>
            <a:custGeom>
              <a:avLst/>
              <a:gdLst/>
              <a:ahLst/>
              <a:cxnLst/>
              <a:rect l="l" t="t" r="r" b="b"/>
              <a:pathLst>
                <a:path w="4362" h="4086" fill="none" extrusionOk="0">
                  <a:moveTo>
                    <a:pt x="4111" y="3810"/>
                  </a:moveTo>
                  <a:lnTo>
                    <a:pt x="4111" y="3810"/>
                  </a:lnTo>
                  <a:cubicBezTo>
                    <a:pt x="3886" y="4061"/>
                    <a:pt x="3485" y="4086"/>
                    <a:pt x="3209" y="3860"/>
                  </a:cubicBezTo>
                  <a:lnTo>
                    <a:pt x="277" y="1178"/>
                  </a:lnTo>
                  <a:cubicBezTo>
                    <a:pt x="26" y="928"/>
                    <a:pt x="1" y="527"/>
                    <a:pt x="227" y="276"/>
                  </a:cubicBezTo>
                  <a:cubicBezTo>
                    <a:pt x="477" y="26"/>
                    <a:pt x="878" y="1"/>
                    <a:pt x="1129" y="226"/>
                  </a:cubicBezTo>
                  <a:lnTo>
                    <a:pt x="4061" y="2908"/>
                  </a:lnTo>
                  <a:cubicBezTo>
                    <a:pt x="4337" y="3158"/>
                    <a:pt x="4362" y="3559"/>
                    <a:pt x="4111" y="3810"/>
                  </a:cubicBezTo>
                  <a:close/>
                </a:path>
              </a:pathLst>
            </a:custGeom>
            <a:noFill/>
            <a:ln w="940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37"/>
            <p:cNvSpPr/>
            <p:nvPr/>
          </p:nvSpPr>
          <p:spPr>
            <a:xfrm>
              <a:off x="2521213" y="2006350"/>
              <a:ext cx="127850" cy="100275"/>
            </a:xfrm>
            <a:custGeom>
              <a:avLst/>
              <a:gdLst/>
              <a:ahLst/>
              <a:cxnLst/>
              <a:rect l="l" t="t" r="r" b="b"/>
              <a:pathLst>
                <a:path w="5114" h="4011" extrusionOk="0">
                  <a:moveTo>
                    <a:pt x="0" y="1"/>
                  </a:moveTo>
                  <a:lnTo>
                    <a:pt x="752" y="4011"/>
                  </a:lnTo>
                  <a:lnTo>
                    <a:pt x="4361" y="4011"/>
                  </a:lnTo>
                  <a:lnTo>
                    <a:pt x="5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37"/>
            <p:cNvSpPr/>
            <p:nvPr/>
          </p:nvSpPr>
          <p:spPr>
            <a:xfrm>
              <a:off x="2521213" y="2006350"/>
              <a:ext cx="127850" cy="100275"/>
            </a:xfrm>
            <a:custGeom>
              <a:avLst/>
              <a:gdLst/>
              <a:ahLst/>
              <a:cxnLst/>
              <a:rect l="l" t="t" r="r" b="b"/>
              <a:pathLst>
                <a:path w="5114" h="4011" fill="none" extrusionOk="0">
                  <a:moveTo>
                    <a:pt x="4361" y="4011"/>
                  </a:moveTo>
                  <a:lnTo>
                    <a:pt x="752" y="4011"/>
                  </a:lnTo>
                  <a:lnTo>
                    <a:pt x="0" y="1"/>
                  </a:lnTo>
                  <a:lnTo>
                    <a:pt x="5113" y="1"/>
                  </a:lnTo>
                  <a:close/>
                </a:path>
              </a:pathLst>
            </a:custGeom>
            <a:noFill/>
            <a:ln w="940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37"/>
            <p:cNvSpPr/>
            <p:nvPr/>
          </p:nvSpPr>
          <p:spPr>
            <a:xfrm>
              <a:off x="2618338" y="1908625"/>
              <a:ext cx="31975" cy="107150"/>
            </a:xfrm>
            <a:custGeom>
              <a:avLst/>
              <a:gdLst/>
              <a:ahLst/>
              <a:cxnLst/>
              <a:rect l="l" t="t" r="r" b="b"/>
              <a:pathLst>
                <a:path w="1279" h="4286" extrusionOk="0">
                  <a:moveTo>
                    <a:pt x="627" y="0"/>
                  </a:moveTo>
                  <a:cubicBezTo>
                    <a:pt x="276" y="0"/>
                    <a:pt x="0" y="276"/>
                    <a:pt x="0" y="627"/>
                  </a:cubicBezTo>
                  <a:lnTo>
                    <a:pt x="0" y="3659"/>
                  </a:lnTo>
                  <a:cubicBezTo>
                    <a:pt x="0" y="4010"/>
                    <a:pt x="276" y="4286"/>
                    <a:pt x="627" y="4286"/>
                  </a:cubicBezTo>
                  <a:lnTo>
                    <a:pt x="677" y="4286"/>
                  </a:lnTo>
                  <a:cubicBezTo>
                    <a:pt x="1003" y="4286"/>
                    <a:pt x="1278" y="4010"/>
                    <a:pt x="1278" y="3659"/>
                  </a:cubicBezTo>
                  <a:lnTo>
                    <a:pt x="1278" y="627"/>
                  </a:lnTo>
                  <a:cubicBezTo>
                    <a:pt x="1278" y="276"/>
                    <a:pt x="1003" y="0"/>
                    <a:pt x="6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37"/>
            <p:cNvSpPr/>
            <p:nvPr/>
          </p:nvSpPr>
          <p:spPr>
            <a:xfrm>
              <a:off x="2618338" y="1908625"/>
              <a:ext cx="31975" cy="107150"/>
            </a:xfrm>
            <a:custGeom>
              <a:avLst/>
              <a:gdLst/>
              <a:ahLst/>
              <a:cxnLst/>
              <a:rect l="l" t="t" r="r" b="b"/>
              <a:pathLst>
                <a:path w="1279" h="4286" fill="none" extrusionOk="0">
                  <a:moveTo>
                    <a:pt x="677" y="4286"/>
                  </a:moveTo>
                  <a:lnTo>
                    <a:pt x="627" y="4286"/>
                  </a:lnTo>
                  <a:cubicBezTo>
                    <a:pt x="276" y="4286"/>
                    <a:pt x="0" y="4010"/>
                    <a:pt x="0" y="3659"/>
                  </a:cubicBezTo>
                  <a:lnTo>
                    <a:pt x="0" y="627"/>
                  </a:lnTo>
                  <a:cubicBezTo>
                    <a:pt x="0" y="276"/>
                    <a:pt x="276" y="0"/>
                    <a:pt x="627" y="0"/>
                  </a:cubicBezTo>
                  <a:lnTo>
                    <a:pt x="677" y="0"/>
                  </a:lnTo>
                  <a:cubicBezTo>
                    <a:pt x="1003" y="0"/>
                    <a:pt x="1278" y="276"/>
                    <a:pt x="1278" y="627"/>
                  </a:cubicBezTo>
                  <a:lnTo>
                    <a:pt x="1278" y="3659"/>
                  </a:lnTo>
                  <a:cubicBezTo>
                    <a:pt x="1278" y="4010"/>
                    <a:pt x="1003" y="4286"/>
                    <a:pt x="677" y="4286"/>
                  </a:cubicBezTo>
                  <a:close/>
                </a:path>
              </a:pathLst>
            </a:custGeom>
            <a:noFill/>
            <a:ln w="81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37"/>
            <p:cNvSpPr/>
            <p:nvPr/>
          </p:nvSpPr>
          <p:spPr>
            <a:xfrm>
              <a:off x="2586988" y="1837175"/>
              <a:ext cx="31375" cy="177975"/>
            </a:xfrm>
            <a:custGeom>
              <a:avLst/>
              <a:gdLst/>
              <a:ahLst/>
              <a:cxnLst/>
              <a:rect l="l" t="t" r="r" b="b"/>
              <a:pathLst>
                <a:path w="1255" h="7119" extrusionOk="0">
                  <a:moveTo>
                    <a:pt x="602" y="1"/>
                  </a:moveTo>
                  <a:cubicBezTo>
                    <a:pt x="252" y="1"/>
                    <a:pt x="1" y="277"/>
                    <a:pt x="1" y="602"/>
                  </a:cubicBezTo>
                  <a:lnTo>
                    <a:pt x="1" y="6492"/>
                  </a:lnTo>
                  <a:cubicBezTo>
                    <a:pt x="1" y="6843"/>
                    <a:pt x="252" y="7119"/>
                    <a:pt x="602" y="7119"/>
                  </a:cubicBezTo>
                  <a:lnTo>
                    <a:pt x="653" y="7119"/>
                  </a:lnTo>
                  <a:cubicBezTo>
                    <a:pt x="978" y="7119"/>
                    <a:pt x="1254" y="6843"/>
                    <a:pt x="1254" y="6492"/>
                  </a:cubicBezTo>
                  <a:lnTo>
                    <a:pt x="1254" y="602"/>
                  </a:lnTo>
                  <a:cubicBezTo>
                    <a:pt x="1254" y="277"/>
                    <a:pt x="978" y="1"/>
                    <a:pt x="6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37"/>
            <p:cNvSpPr/>
            <p:nvPr/>
          </p:nvSpPr>
          <p:spPr>
            <a:xfrm>
              <a:off x="2586988" y="1837175"/>
              <a:ext cx="31375" cy="177975"/>
            </a:xfrm>
            <a:custGeom>
              <a:avLst/>
              <a:gdLst/>
              <a:ahLst/>
              <a:cxnLst/>
              <a:rect l="l" t="t" r="r" b="b"/>
              <a:pathLst>
                <a:path w="1255" h="7119" fill="none" extrusionOk="0">
                  <a:moveTo>
                    <a:pt x="653" y="7119"/>
                  </a:moveTo>
                  <a:lnTo>
                    <a:pt x="602" y="7119"/>
                  </a:lnTo>
                  <a:cubicBezTo>
                    <a:pt x="252" y="7119"/>
                    <a:pt x="1" y="6843"/>
                    <a:pt x="1" y="6492"/>
                  </a:cubicBezTo>
                  <a:lnTo>
                    <a:pt x="1" y="602"/>
                  </a:lnTo>
                  <a:cubicBezTo>
                    <a:pt x="1" y="277"/>
                    <a:pt x="252" y="1"/>
                    <a:pt x="602" y="1"/>
                  </a:cubicBezTo>
                  <a:lnTo>
                    <a:pt x="653" y="1"/>
                  </a:lnTo>
                  <a:cubicBezTo>
                    <a:pt x="978" y="1"/>
                    <a:pt x="1254" y="277"/>
                    <a:pt x="1254" y="602"/>
                  </a:cubicBezTo>
                  <a:lnTo>
                    <a:pt x="1254" y="6492"/>
                  </a:lnTo>
                  <a:cubicBezTo>
                    <a:pt x="1254" y="6843"/>
                    <a:pt x="978" y="7119"/>
                    <a:pt x="653" y="7119"/>
                  </a:cubicBezTo>
                  <a:close/>
                </a:path>
              </a:pathLst>
            </a:custGeom>
            <a:noFill/>
            <a:ln w="1065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37"/>
            <p:cNvSpPr/>
            <p:nvPr/>
          </p:nvSpPr>
          <p:spPr>
            <a:xfrm>
              <a:off x="2555038" y="1859750"/>
              <a:ext cx="31975" cy="155400"/>
            </a:xfrm>
            <a:custGeom>
              <a:avLst/>
              <a:gdLst/>
              <a:ahLst/>
              <a:cxnLst/>
              <a:rect l="l" t="t" r="r" b="b"/>
              <a:pathLst>
                <a:path w="1279" h="6216" extrusionOk="0">
                  <a:moveTo>
                    <a:pt x="602" y="0"/>
                  </a:moveTo>
                  <a:cubicBezTo>
                    <a:pt x="276" y="0"/>
                    <a:pt x="1" y="276"/>
                    <a:pt x="1" y="627"/>
                  </a:cubicBezTo>
                  <a:lnTo>
                    <a:pt x="1" y="5589"/>
                  </a:lnTo>
                  <a:cubicBezTo>
                    <a:pt x="1" y="5940"/>
                    <a:pt x="276" y="6216"/>
                    <a:pt x="602" y="6216"/>
                  </a:cubicBezTo>
                  <a:lnTo>
                    <a:pt x="652" y="6216"/>
                  </a:lnTo>
                  <a:cubicBezTo>
                    <a:pt x="1003" y="6216"/>
                    <a:pt x="1279" y="5940"/>
                    <a:pt x="1279" y="5589"/>
                  </a:cubicBezTo>
                  <a:lnTo>
                    <a:pt x="1279" y="627"/>
                  </a:lnTo>
                  <a:cubicBezTo>
                    <a:pt x="1279" y="276"/>
                    <a:pt x="100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37"/>
            <p:cNvSpPr/>
            <p:nvPr/>
          </p:nvSpPr>
          <p:spPr>
            <a:xfrm>
              <a:off x="2555038" y="1859750"/>
              <a:ext cx="31975" cy="155400"/>
            </a:xfrm>
            <a:custGeom>
              <a:avLst/>
              <a:gdLst/>
              <a:ahLst/>
              <a:cxnLst/>
              <a:rect l="l" t="t" r="r" b="b"/>
              <a:pathLst>
                <a:path w="1279" h="6216" fill="none" extrusionOk="0">
                  <a:moveTo>
                    <a:pt x="652" y="6216"/>
                  </a:moveTo>
                  <a:lnTo>
                    <a:pt x="602" y="6216"/>
                  </a:lnTo>
                  <a:cubicBezTo>
                    <a:pt x="276" y="6216"/>
                    <a:pt x="1" y="5940"/>
                    <a:pt x="1" y="5589"/>
                  </a:cubicBezTo>
                  <a:lnTo>
                    <a:pt x="1" y="627"/>
                  </a:lnTo>
                  <a:cubicBezTo>
                    <a:pt x="1" y="276"/>
                    <a:pt x="276" y="0"/>
                    <a:pt x="602" y="0"/>
                  </a:cubicBezTo>
                  <a:lnTo>
                    <a:pt x="652" y="0"/>
                  </a:lnTo>
                  <a:cubicBezTo>
                    <a:pt x="1003" y="0"/>
                    <a:pt x="1279" y="276"/>
                    <a:pt x="1279" y="627"/>
                  </a:cubicBezTo>
                  <a:lnTo>
                    <a:pt x="1279" y="5589"/>
                  </a:lnTo>
                  <a:cubicBezTo>
                    <a:pt x="1279" y="5940"/>
                    <a:pt x="1003" y="6216"/>
                    <a:pt x="652" y="6216"/>
                  </a:cubicBezTo>
                  <a:close/>
                </a:path>
              </a:pathLst>
            </a:custGeom>
            <a:noFill/>
            <a:ln w="10025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37"/>
            <p:cNvSpPr/>
            <p:nvPr/>
          </p:nvSpPr>
          <p:spPr>
            <a:xfrm>
              <a:off x="2523088" y="1884175"/>
              <a:ext cx="31975" cy="131600"/>
            </a:xfrm>
            <a:custGeom>
              <a:avLst/>
              <a:gdLst/>
              <a:ahLst/>
              <a:cxnLst/>
              <a:rect l="l" t="t" r="r" b="b"/>
              <a:pathLst>
                <a:path w="1279" h="5264" extrusionOk="0">
                  <a:moveTo>
                    <a:pt x="602" y="1"/>
                  </a:moveTo>
                  <a:cubicBezTo>
                    <a:pt x="276" y="1"/>
                    <a:pt x="1" y="276"/>
                    <a:pt x="1" y="602"/>
                  </a:cubicBezTo>
                  <a:lnTo>
                    <a:pt x="1" y="4637"/>
                  </a:lnTo>
                  <a:cubicBezTo>
                    <a:pt x="1" y="4988"/>
                    <a:pt x="276" y="5264"/>
                    <a:pt x="602" y="5264"/>
                  </a:cubicBezTo>
                  <a:lnTo>
                    <a:pt x="652" y="5264"/>
                  </a:lnTo>
                  <a:cubicBezTo>
                    <a:pt x="1003" y="5264"/>
                    <a:pt x="1279" y="4988"/>
                    <a:pt x="1279" y="4637"/>
                  </a:cubicBezTo>
                  <a:lnTo>
                    <a:pt x="1279" y="602"/>
                  </a:lnTo>
                  <a:cubicBezTo>
                    <a:pt x="1279" y="276"/>
                    <a:pt x="100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37"/>
            <p:cNvSpPr/>
            <p:nvPr/>
          </p:nvSpPr>
          <p:spPr>
            <a:xfrm>
              <a:off x="2523088" y="1884175"/>
              <a:ext cx="31975" cy="131600"/>
            </a:xfrm>
            <a:custGeom>
              <a:avLst/>
              <a:gdLst/>
              <a:ahLst/>
              <a:cxnLst/>
              <a:rect l="l" t="t" r="r" b="b"/>
              <a:pathLst>
                <a:path w="1279" h="5264" fill="none" extrusionOk="0">
                  <a:moveTo>
                    <a:pt x="652" y="5264"/>
                  </a:moveTo>
                  <a:lnTo>
                    <a:pt x="602" y="5264"/>
                  </a:lnTo>
                  <a:cubicBezTo>
                    <a:pt x="276" y="5264"/>
                    <a:pt x="1" y="4988"/>
                    <a:pt x="1" y="4637"/>
                  </a:cubicBezTo>
                  <a:lnTo>
                    <a:pt x="1" y="602"/>
                  </a:lnTo>
                  <a:cubicBezTo>
                    <a:pt x="1" y="276"/>
                    <a:pt x="276" y="1"/>
                    <a:pt x="602" y="1"/>
                  </a:cubicBezTo>
                  <a:lnTo>
                    <a:pt x="652" y="1"/>
                  </a:lnTo>
                  <a:cubicBezTo>
                    <a:pt x="1003" y="1"/>
                    <a:pt x="1279" y="276"/>
                    <a:pt x="1279" y="602"/>
                  </a:cubicBezTo>
                  <a:lnTo>
                    <a:pt x="1279" y="4637"/>
                  </a:lnTo>
                  <a:cubicBezTo>
                    <a:pt x="1279" y="4988"/>
                    <a:pt x="1003" y="5264"/>
                    <a:pt x="652" y="5264"/>
                  </a:cubicBezTo>
                  <a:close/>
                </a:path>
              </a:pathLst>
            </a:custGeom>
            <a:noFill/>
            <a:ln w="9400" cap="flat" cmpd="sng">
              <a:solidFill>
                <a:srgbClr val="606060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37"/>
            <p:cNvSpPr/>
            <p:nvPr/>
          </p:nvSpPr>
          <p:spPr>
            <a:xfrm>
              <a:off x="2524338" y="1954350"/>
              <a:ext cx="29475" cy="8000"/>
            </a:xfrm>
            <a:custGeom>
              <a:avLst/>
              <a:gdLst/>
              <a:ahLst/>
              <a:cxnLst/>
              <a:rect l="l" t="t" r="r" b="b"/>
              <a:pathLst>
                <a:path w="1179" h="320" extrusionOk="0">
                  <a:moveTo>
                    <a:pt x="1179" y="1"/>
                  </a:moveTo>
                  <a:lnTo>
                    <a:pt x="1" y="26"/>
                  </a:lnTo>
                  <a:cubicBezTo>
                    <a:pt x="1" y="26"/>
                    <a:pt x="240" y="319"/>
                    <a:pt x="582" y="319"/>
                  </a:cubicBezTo>
                  <a:cubicBezTo>
                    <a:pt x="760" y="319"/>
                    <a:pt x="965" y="240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37"/>
            <p:cNvSpPr/>
            <p:nvPr/>
          </p:nvSpPr>
          <p:spPr>
            <a:xfrm>
              <a:off x="2524338" y="1954350"/>
              <a:ext cx="29475" cy="17575"/>
            </a:xfrm>
            <a:custGeom>
              <a:avLst/>
              <a:gdLst/>
              <a:ahLst/>
              <a:cxnLst/>
              <a:rect l="l" t="t" r="r" b="b"/>
              <a:pathLst>
                <a:path w="1179" h="703" fill="none" extrusionOk="0">
                  <a:moveTo>
                    <a:pt x="1" y="26"/>
                  </a:moveTo>
                  <a:cubicBezTo>
                    <a:pt x="1" y="26"/>
                    <a:pt x="552" y="702"/>
                    <a:pt x="1179" y="1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37"/>
            <p:cNvSpPr/>
            <p:nvPr/>
          </p:nvSpPr>
          <p:spPr>
            <a:xfrm>
              <a:off x="2524338" y="1914875"/>
              <a:ext cx="29475" cy="8450"/>
            </a:xfrm>
            <a:custGeom>
              <a:avLst/>
              <a:gdLst/>
              <a:ahLst/>
              <a:cxnLst/>
              <a:rect l="l" t="t" r="r" b="b"/>
              <a:pathLst>
                <a:path w="1179" h="338" extrusionOk="0">
                  <a:moveTo>
                    <a:pt x="1179" y="1"/>
                  </a:moveTo>
                  <a:lnTo>
                    <a:pt x="1" y="51"/>
                  </a:lnTo>
                  <a:cubicBezTo>
                    <a:pt x="1" y="51"/>
                    <a:pt x="234" y="337"/>
                    <a:pt x="570" y="337"/>
                  </a:cubicBezTo>
                  <a:cubicBezTo>
                    <a:pt x="750" y="337"/>
                    <a:pt x="960" y="255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37"/>
            <p:cNvSpPr/>
            <p:nvPr/>
          </p:nvSpPr>
          <p:spPr>
            <a:xfrm>
              <a:off x="2524338" y="1914875"/>
              <a:ext cx="29475" cy="18200"/>
            </a:xfrm>
            <a:custGeom>
              <a:avLst/>
              <a:gdLst/>
              <a:ahLst/>
              <a:cxnLst/>
              <a:rect l="l" t="t" r="r" b="b"/>
              <a:pathLst>
                <a:path w="1179" h="728" fill="none" extrusionOk="0">
                  <a:moveTo>
                    <a:pt x="1" y="51"/>
                  </a:moveTo>
                  <a:cubicBezTo>
                    <a:pt x="1" y="51"/>
                    <a:pt x="552" y="728"/>
                    <a:pt x="1179" y="1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37"/>
            <p:cNvSpPr/>
            <p:nvPr/>
          </p:nvSpPr>
          <p:spPr>
            <a:xfrm>
              <a:off x="2556288" y="1956850"/>
              <a:ext cx="30100" cy="8450"/>
            </a:xfrm>
            <a:custGeom>
              <a:avLst/>
              <a:gdLst/>
              <a:ahLst/>
              <a:cxnLst/>
              <a:rect l="l" t="t" r="r" b="b"/>
              <a:pathLst>
                <a:path w="1204" h="338" extrusionOk="0">
                  <a:moveTo>
                    <a:pt x="1204" y="1"/>
                  </a:moveTo>
                  <a:lnTo>
                    <a:pt x="1" y="51"/>
                  </a:lnTo>
                  <a:cubicBezTo>
                    <a:pt x="1" y="51"/>
                    <a:pt x="234" y="337"/>
                    <a:pt x="577" y="337"/>
                  </a:cubicBezTo>
                  <a:cubicBezTo>
                    <a:pt x="761" y="337"/>
                    <a:pt x="976" y="255"/>
                    <a:pt x="1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37"/>
            <p:cNvSpPr/>
            <p:nvPr/>
          </p:nvSpPr>
          <p:spPr>
            <a:xfrm>
              <a:off x="2556288" y="1956850"/>
              <a:ext cx="30100" cy="18200"/>
            </a:xfrm>
            <a:custGeom>
              <a:avLst/>
              <a:gdLst/>
              <a:ahLst/>
              <a:cxnLst/>
              <a:rect l="l" t="t" r="r" b="b"/>
              <a:pathLst>
                <a:path w="1204" h="728" fill="none" extrusionOk="0">
                  <a:moveTo>
                    <a:pt x="1" y="51"/>
                  </a:moveTo>
                  <a:cubicBezTo>
                    <a:pt x="1" y="51"/>
                    <a:pt x="552" y="728"/>
                    <a:pt x="1204" y="1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37"/>
            <p:cNvSpPr/>
            <p:nvPr/>
          </p:nvSpPr>
          <p:spPr>
            <a:xfrm>
              <a:off x="2555663" y="1897950"/>
              <a:ext cx="29475" cy="8450"/>
            </a:xfrm>
            <a:custGeom>
              <a:avLst/>
              <a:gdLst/>
              <a:ahLst/>
              <a:cxnLst/>
              <a:rect l="l" t="t" r="r" b="b"/>
              <a:pathLst>
                <a:path w="1179" h="338" extrusionOk="0">
                  <a:moveTo>
                    <a:pt x="1179" y="1"/>
                  </a:moveTo>
                  <a:lnTo>
                    <a:pt x="1" y="51"/>
                  </a:lnTo>
                  <a:cubicBezTo>
                    <a:pt x="1" y="51"/>
                    <a:pt x="234" y="338"/>
                    <a:pt x="570" y="338"/>
                  </a:cubicBezTo>
                  <a:cubicBezTo>
                    <a:pt x="750" y="338"/>
                    <a:pt x="960" y="255"/>
                    <a:pt x="1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37"/>
            <p:cNvSpPr/>
            <p:nvPr/>
          </p:nvSpPr>
          <p:spPr>
            <a:xfrm>
              <a:off x="2555663" y="1897950"/>
              <a:ext cx="29475" cy="18200"/>
            </a:xfrm>
            <a:custGeom>
              <a:avLst/>
              <a:gdLst/>
              <a:ahLst/>
              <a:cxnLst/>
              <a:rect l="l" t="t" r="r" b="b"/>
              <a:pathLst>
                <a:path w="1179" h="728" fill="none" extrusionOk="0">
                  <a:moveTo>
                    <a:pt x="1" y="51"/>
                  </a:moveTo>
                  <a:cubicBezTo>
                    <a:pt x="1" y="51"/>
                    <a:pt x="552" y="728"/>
                    <a:pt x="1179" y="1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37"/>
            <p:cNvSpPr/>
            <p:nvPr/>
          </p:nvSpPr>
          <p:spPr>
            <a:xfrm>
              <a:off x="2588263" y="1954350"/>
              <a:ext cx="29475" cy="8000"/>
            </a:xfrm>
            <a:custGeom>
              <a:avLst/>
              <a:gdLst/>
              <a:ahLst/>
              <a:cxnLst/>
              <a:rect l="l" t="t" r="r" b="b"/>
              <a:pathLst>
                <a:path w="1179" h="320" extrusionOk="0">
                  <a:moveTo>
                    <a:pt x="1178" y="1"/>
                  </a:moveTo>
                  <a:lnTo>
                    <a:pt x="0" y="26"/>
                  </a:lnTo>
                  <a:cubicBezTo>
                    <a:pt x="0" y="26"/>
                    <a:pt x="239" y="319"/>
                    <a:pt x="581" y="319"/>
                  </a:cubicBezTo>
                  <a:cubicBezTo>
                    <a:pt x="759" y="319"/>
                    <a:pt x="964" y="240"/>
                    <a:pt x="1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37"/>
            <p:cNvSpPr/>
            <p:nvPr/>
          </p:nvSpPr>
          <p:spPr>
            <a:xfrm>
              <a:off x="2588263" y="1954350"/>
              <a:ext cx="29475" cy="17575"/>
            </a:xfrm>
            <a:custGeom>
              <a:avLst/>
              <a:gdLst/>
              <a:ahLst/>
              <a:cxnLst/>
              <a:rect l="l" t="t" r="r" b="b"/>
              <a:pathLst>
                <a:path w="1179" h="703" fill="none" extrusionOk="0">
                  <a:moveTo>
                    <a:pt x="0" y="26"/>
                  </a:moveTo>
                  <a:cubicBezTo>
                    <a:pt x="0" y="26"/>
                    <a:pt x="551" y="702"/>
                    <a:pt x="1178" y="1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37"/>
            <p:cNvSpPr/>
            <p:nvPr/>
          </p:nvSpPr>
          <p:spPr>
            <a:xfrm>
              <a:off x="2620838" y="1954350"/>
              <a:ext cx="28850" cy="8000"/>
            </a:xfrm>
            <a:custGeom>
              <a:avLst/>
              <a:gdLst/>
              <a:ahLst/>
              <a:cxnLst/>
              <a:rect l="l" t="t" r="r" b="b"/>
              <a:pathLst>
                <a:path w="1154" h="320" extrusionOk="0">
                  <a:moveTo>
                    <a:pt x="1153" y="1"/>
                  </a:moveTo>
                  <a:lnTo>
                    <a:pt x="0" y="26"/>
                  </a:lnTo>
                  <a:cubicBezTo>
                    <a:pt x="0" y="26"/>
                    <a:pt x="229" y="319"/>
                    <a:pt x="563" y="319"/>
                  </a:cubicBezTo>
                  <a:cubicBezTo>
                    <a:pt x="737" y="319"/>
                    <a:pt x="939" y="240"/>
                    <a:pt x="1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37"/>
            <p:cNvSpPr/>
            <p:nvPr/>
          </p:nvSpPr>
          <p:spPr>
            <a:xfrm>
              <a:off x="2620838" y="1954350"/>
              <a:ext cx="28850" cy="17575"/>
            </a:xfrm>
            <a:custGeom>
              <a:avLst/>
              <a:gdLst/>
              <a:ahLst/>
              <a:cxnLst/>
              <a:rect l="l" t="t" r="r" b="b"/>
              <a:pathLst>
                <a:path w="1154" h="703" fill="none" extrusionOk="0">
                  <a:moveTo>
                    <a:pt x="0" y="26"/>
                  </a:moveTo>
                  <a:cubicBezTo>
                    <a:pt x="0" y="26"/>
                    <a:pt x="527" y="702"/>
                    <a:pt x="1153" y="1"/>
                  </a:cubicBezTo>
                </a:path>
              </a:pathLst>
            </a:custGeom>
            <a:noFill/>
            <a:ln w="8775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37"/>
            <p:cNvSpPr/>
            <p:nvPr/>
          </p:nvSpPr>
          <p:spPr>
            <a:xfrm>
              <a:off x="2586988" y="1871025"/>
              <a:ext cx="30100" cy="7975"/>
            </a:xfrm>
            <a:custGeom>
              <a:avLst/>
              <a:gdLst/>
              <a:ahLst/>
              <a:cxnLst/>
              <a:rect l="l" t="t" r="r" b="b"/>
              <a:pathLst>
                <a:path w="1204" h="319" extrusionOk="0">
                  <a:moveTo>
                    <a:pt x="1204" y="0"/>
                  </a:moveTo>
                  <a:lnTo>
                    <a:pt x="1" y="25"/>
                  </a:lnTo>
                  <a:cubicBezTo>
                    <a:pt x="1" y="25"/>
                    <a:pt x="240" y="319"/>
                    <a:pt x="589" y="319"/>
                  </a:cubicBezTo>
                  <a:cubicBezTo>
                    <a:pt x="771" y="319"/>
                    <a:pt x="981" y="240"/>
                    <a:pt x="1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37"/>
            <p:cNvSpPr/>
            <p:nvPr/>
          </p:nvSpPr>
          <p:spPr>
            <a:xfrm>
              <a:off x="2586988" y="1871025"/>
              <a:ext cx="30100" cy="17575"/>
            </a:xfrm>
            <a:custGeom>
              <a:avLst/>
              <a:gdLst/>
              <a:ahLst/>
              <a:cxnLst/>
              <a:rect l="l" t="t" r="r" b="b"/>
              <a:pathLst>
                <a:path w="1204" h="703" fill="none" extrusionOk="0">
                  <a:moveTo>
                    <a:pt x="1" y="25"/>
                  </a:moveTo>
                  <a:cubicBezTo>
                    <a:pt x="1" y="25"/>
                    <a:pt x="552" y="702"/>
                    <a:pt x="1204" y="0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37"/>
            <p:cNvSpPr/>
            <p:nvPr/>
          </p:nvSpPr>
          <p:spPr>
            <a:xfrm>
              <a:off x="2477988" y="1978800"/>
              <a:ext cx="21950" cy="23825"/>
            </a:xfrm>
            <a:custGeom>
              <a:avLst/>
              <a:gdLst/>
              <a:ahLst/>
              <a:cxnLst/>
              <a:rect l="l" t="t" r="r" b="b"/>
              <a:pathLst>
                <a:path w="878" h="953" fill="none" extrusionOk="0">
                  <a:moveTo>
                    <a:pt x="0" y="952"/>
                  </a:moveTo>
                  <a:cubicBezTo>
                    <a:pt x="0" y="952"/>
                    <a:pt x="877" y="927"/>
                    <a:pt x="677" y="0"/>
                  </a:cubicBezTo>
                </a:path>
              </a:pathLst>
            </a:custGeom>
            <a:noFill/>
            <a:ln w="9400" cap="rnd" cmpd="sng">
              <a:solidFill>
                <a:srgbClr val="60606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2283" name="Google Shape;2283;p37"/>
            <p:cNvGrpSpPr/>
            <p:nvPr/>
          </p:nvGrpSpPr>
          <p:grpSpPr>
            <a:xfrm>
              <a:off x="6469700" y="1836966"/>
              <a:ext cx="246122" cy="602976"/>
              <a:chOff x="6469700" y="1836966"/>
              <a:chExt cx="246122" cy="602976"/>
            </a:xfrm>
          </p:grpSpPr>
          <p:sp>
            <p:nvSpPr>
              <p:cNvPr id="2284" name="Google Shape;2284;p37"/>
              <p:cNvSpPr/>
              <p:nvPr/>
            </p:nvSpPr>
            <p:spPr>
              <a:xfrm>
                <a:off x="6609626" y="1861399"/>
                <a:ext cx="34812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9" h="3109" extrusionOk="0">
                    <a:moveTo>
                      <a:pt x="452" y="0"/>
                    </a:moveTo>
                    <a:cubicBezTo>
                      <a:pt x="201" y="0"/>
                      <a:pt x="1" y="226"/>
                      <a:pt x="1" y="476"/>
                    </a:cubicBezTo>
                    <a:lnTo>
                      <a:pt x="1" y="2657"/>
                    </a:lnTo>
                    <a:cubicBezTo>
                      <a:pt x="1" y="2908"/>
                      <a:pt x="201" y="3108"/>
                      <a:pt x="452" y="3108"/>
                    </a:cubicBezTo>
                    <a:cubicBezTo>
                      <a:pt x="703" y="3108"/>
                      <a:pt x="928" y="2908"/>
                      <a:pt x="928" y="2657"/>
                    </a:cubicBezTo>
                    <a:lnTo>
                      <a:pt x="928" y="476"/>
                    </a:lnTo>
                    <a:cubicBezTo>
                      <a:pt x="928" y="226"/>
                      <a:pt x="703" y="0"/>
                      <a:pt x="4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37"/>
              <p:cNvSpPr/>
              <p:nvPr/>
            </p:nvSpPr>
            <p:spPr>
              <a:xfrm>
                <a:off x="6609626" y="1861399"/>
                <a:ext cx="34812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9" h="3109" fill="none" extrusionOk="0">
                    <a:moveTo>
                      <a:pt x="452" y="3108"/>
                    </a:moveTo>
                    <a:lnTo>
                      <a:pt x="452" y="3108"/>
                    </a:lnTo>
                    <a:cubicBezTo>
                      <a:pt x="201" y="3108"/>
                      <a:pt x="1" y="2908"/>
                      <a:pt x="1" y="2657"/>
                    </a:cubicBezTo>
                    <a:lnTo>
                      <a:pt x="1" y="476"/>
                    </a:lnTo>
                    <a:cubicBezTo>
                      <a:pt x="1" y="226"/>
                      <a:pt x="201" y="0"/>
                      <a:pt x="452" y="0"/>
                    </a:cubicBezTo>
                    <a:cubicBezTo>
                      <a:pt x="703" y="0"/>
                      <a:pt x="928" y="226"/>
                      <a:pt x="928" y="476"/>
                    </a:cubicBezTo>
                    <a:lnTo>
                      <a:pt x="928" y="2657"/>
                    </a:lnTo>
                    <a:cubicBezTo>
                      <a:pt x="928" y="2908"/>
                      <a:pt x="703" y="3108"/>
                      <a:pt x="452" y="3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37"/>
              <p:cNvSpPr/>
              <p:nvPr/>
            </p:nvSpPr>
            <p:spPr>
              <a:xfrm>
                <a:off x="6574888" y="1861399"/>
                <a:ext cx="34774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3109" extrusionOk="0">
                    <a:moveTo>
                      <a:pt x="452" y="0"/>
                    </a:moveTo>
                    <a:cubicBezTo>
                      <a:pt x="201" y="0"/>
                      <a:pt x="1" y="226"/>
                      <a:pt x="1" y="476"/>
                    </a:cubicBezTo>
                    <a:lnTo>
                      <a:pt x="1" y="2632"/>
                    </a:lnTo>
                    <a:cubicBezTo>
                      <a:pt x="1" y="2883"/>
                      <a:pt x="201" y="3108"/>
                      <a:pt x="452" y="3108"/>
                    </a:cubicBezTo>
                    <a:cubicBezTo>
                      <a:pt x="702" y="3108"/>
                      <a:pt x="928" y="2883"/>
                      <a:pt x="928" y="2632"/>
                    </a:cubicBezTo>
                    <a:lnTo>
                      <a:pt x="928" y="476"/>
                    </a:lnTo>
                    <a:cubicBezTo>
                      <a:pt x="928" y="226"/>
                      <a:pt x="702" y="0"/>
                      <a:pt x="4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37"/>
              <p:cNvSpPr/>
              <p:nvPr/>
            </p:nvSpPr>
            <p:spPr>
              <a:xfrm>
                <a:off x="6574888" y="1861399"/>
                <a:ext cx="34774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3109" fill="none" extrusionOk="0">
                    <a:moveTo>
                      <a:pt x="452" y="3108"/>
                    </a:moveTo>
                    <a:lnTo>
                      <a:pt x="452" y="3108"/>
                    </a:lnTo>
                    <a:cubicBezTo>
                      <a:pt x="201" y="3108"/>
                      <a:pt x="1" y="2883"/>
                      <a:pt x="1" y="2632"/>
                    </a:cubicBezTo>
                    <a:lnTo>
                      <a:pt x="1" y="476"/>
                    </a:lnTo>
                    <a:cubicBezTo>
                      <a:pt x="1" y="226"/>
                      <a:pt x="201" y="0"/>
                      <a:pt x="452" y="0"/>
                    </a:cubicBezTo>
                    <a:cubicBezTo>
                      <a:pt x="702" y="0"/>
                      <a:pt x="928" y="226"/>
                      <a:pt x="928" y="476"/>
                    </a:cubicBezTo>
                    <a:lnTo>
                      <a:pt x="928" y="2632"/>
                    </a:lnTo>
                    <a:cubicBezTo>
                      <a:pt x="928" y="2883"/>
                      <a:pt x="702" y="3108"/>
                      <a:pt x="452" y="3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37"/>
              <p:cNvSpPr/>
              <p:nvPr/>
            </p:nvSpPr>
            <p:spPr>
              <a:xfrm>
                <a:off x="6540150" y="1861399"/>
                <a:ext cx="34774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3109" extrusionOk="0">
                    <a:moveTo>
                      <a:pt x="451" y="0"/>
                    </a:moveTo>
                    <a:cubicBezTo>
                      <a:pt x="201" y="0"/>
                      <a:pt x="0" y="226"/>
                      <a:pt x="0" y="476"/>
                    </a:cubicBezTo>
                    <a:lnTo>
                      <a:pt x="0" y="2632"/>
                    </a:lnTo>
                    <a:cubicBezTo>
                      <a:pt x="0" y="2883"/>
                      <a:pt x="201" y="3108"/>
                      <a:pt x="451" y="3108"/>
                    </a:cubicBezTo>
                    <a:cubicBezTo>
                      <a:pt x="702" y="3108"/>
                      <a:pt x="928" y="2883"/>
                      <a:pt x="928" y="2632"/>
                    </a:cubicBezTo>
                    <a:lnTo>
                      <a:pt x="928" y="476"/>
                    </a:lnTo>
                    <a:cubicBezTo>
                      <a:pt x="928" y="226"/>
                      <a:pt x="702" y="0"/>
                      <a:pt x="4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37"/>
              <p:cNvSpPr/>
              <p:nvPr/>
            </p:nvSpPr>
            <p:spPr>
              <a:xfrm>
                <a:off x="6540150" y="1861399"/>
                <a:ext cx="34774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8" h="3109" fill="none" extrusionOk="0">
                    <a:moveTo>
                      <a:pt x="451" y="3108"/>
                    </a:moveTo>
                    <a:lnTo>
                      <a:pt x="451" y="3108"/>
                    </a:lnTo>
                    <a:cubicBezTo>
                      <a:pt x="201" y="3108"/>
                      <a:pt x="0" y="2883"/>
                      <a:pt x="0" y="2632"/>
                    </a:cubicBezTo>
                    <a:lnTo>
                      <a:pt x="0" y="476"/>
                    </a:lnTo>
                    <a:cubicBezTo>
                      <a:pt x="0" y="226"/>
                      <a:pt x="201" y="0"/>
                      <a:pt x="451" y="0"/>
                    </a:cubicBezTo>
                    <a:cubicBezTo>
                      <a:pt x="702" y="0"/>
                      <a:pt x="928" y="226"/>
                      <a:pt x="928" y="476"/>
                    </a:cubicBezTo>
                    <a:lnTo>
                      <a:pt x="928" y="2632"/>
                    </a:lnTo>
                    <a:cubicBezTo>
                      <a:pt x="928" y="2883"/>
                      <a:pt x="702" y="3108"/>
                      <a:pt x="451" y="3108"/>
                    </a:cubicBezTo>
                    <a:close/>
                  </a:path>
                </a:pathLst>
              </a:custGeom>
              <a:noFill/>
              <a:ln w="3750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37"/>
              <p:cNvSpPr/>
              <p:nvPr/>
            </p:nvSpPr>
            <p:spPr>
              <a:xfrm>
                <a:off x="6505375" y="1861399"/>
                <a:ext cx="34812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9" h="3109" extrusionOk="0">
                    <a:moveTo>
                      <a:pt x="452" y="0"/>
                    </a:moveTo>
                    <a:cubicBezTo>
                      <a:pt x="201" y="0"/>
                      <a:pt x="1" y="226"/>
                      <a:pt x="1" y="476"/>
                    </a:cubicBezTo>
                    <a:lnTo>
                      <a:pt x="1" y="2657"/>
                    </a:lnTo>
                    <a:cubicBezTo>
                      <a:pt x="1" y="2908"/>
                      <a:pt x="201" y="3108"/>
                      <a:pt x="452" y="3108"/>
                    </a:cubicBezTo>
                    <a:cubicBezTo>
                      <a:pt x="703" y="3108"/>
                      <a:pt x="928" y="2908"/>
                      <a:pt x="928" y="2657"/>
                    </a:cubicBezTo>
                    <a:lnTo>
                      <a:pt x="928" y="476"/>
                    </a:lnTo>
                    <a:cubicBezTo>
                      <a:pt x="928" y="226"/>
                      <a:pt x="703" y="0"/>
                      <a:pt x="4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1" name="Google Shape;2291;p37"/>
              <p:cNvSpPr/>
              <p:nvPr/>
            </p:nvSpPr>
            <p:spPr>
              <a:xfrm>
                <a:off x="6505375" y="1861399"/>
                <a:ext cx="34812" cy="116502"/>
              </a:xfrm>
              <a:custGeom>
                <a:avLst/>
                <a:gdLst/>
                <a:ahLst/>
                <a:cxnLst/>
                <a:rect l="l" t="t" r="r" b="b"/>
                <a:pathLst>
                  <a:path w="929" h="3109" fill="none" extrusionOk="0">
                    <a:moveTo>
                      <a:pt x="452" y="3108"/>
                    </a:moveTo>
                    <a:lnTo>
                      <a:pt x="452" y="3108"/>
                    </a:lnTo>
                    <a:cubicBezTo>
                      <a:pt x="201" y="3108"/>
                      <a:pt x="1" y="2908"/>
                      <a:pt x="1" y="2657"/>
                    </a:cubicBezTo>
                    <a:lnTo>
                      <a:pt x="1" y="476"/>
                    </a:lnTo>
                    <a:cubicBezTo>
                      <a:pt x="1" y="226"/>
                      <a:pt x="201" y="0"/>
                      <a:pt x="452" y="0"/>
                    </a:cubicBezTo>
                    <a:cubicBezTo>
                      <a:pt x="703" y="0"/>
                      <a:pt x="928" y="226"/>
                      <a:pt x="928" y="476"/>
                    </a:cubicBezTo>
                    <a:lnTo>
                      <a:pt x="928" y="2657"/>
                    </a:lnTo>
                    <a:cubicBezTo>
                      <a:pt x="928" y="2908"/>
                      <a:pt x="703" y="3108"/>
                      <a:pt x="452" y="310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2" name="Google Shape;2292;p37"/>
              <p:cNvSpPr/>
              <p:nvPr/>
            </p:nvSpPr>
            <p:spPr>
              <a:xfrm>
                <a:off x="6538276" y="2064242"/>
                <a:ext cx="68575" cy="6954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856" extrusionOk="0">
                    <a:moveTo>
                      <a:pt x="927" y="1"/>
                    </a:moveTo>
                    <a:cubicBezTo>
                      <a:pt x="401" y="1"/>
                      <a:pt x="0" y="427"/>
                      <a:pt x="0" y="928"/>
                    </a:cubicBezTo>
                    <a:cubicBezTo>
                      <a:pt x="0" y="1429"/>
                      <a:pt x="401" y="1856"/>
                      <a:pt x="927" y="1856"/>
                    </a:cubicBezTo>
                    <a:cubicBezTo>
                      <a:pt x="1429" y="1856"/>
                      <a:pt x="1830" y="1429"/>
                      <a:pt x="1830" y="928"/>
                    </a:cubicBezTo>
                    <a:cubicBezTo>
                      <a:pt x="1830" y="427"/>
                      <a:pt x="1429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3" name="Google Shape;2293;p37"/>
              <p:cNvSpPr/>
              <p:nvPr/>
            </p:nvSpPr>
            <p:spPr>
              <a:xfrm>
                <a:off x="6538276" y="2064242"/>
                <a:ext cx="68575" cy="69549"/>
              </a:xfrm>
              <a:custGeom>
                <a:avLst/>
                <a:gdLst/>
                <a:ahLst/>
                <a:cxnLst/>
                <a:rect l="l" t="t" r="r" b="b"/>
                <a:pathLst>
                  <a:path w="1830" h="1856" fill="none" extrusionOk="0">
                    <a:moveTo>
                      <a:pt x="1830" y="928"/>
                    </a:moveTo>
                    <a:cubicBezTo>
                      <a:pt x="1830" y="1429"/>
                      <a:pt x="1429" y="1856"/>
                      <a:pt x="927" y="1856"/>
                    </a:cubicBezTo>
                    <a:cubicBezTo>
                      <a:pt x="401" y="1856"/>
                      <a:pt x="0" y="1429"/>
                      <a:pt x="0" y="928"/>
                    </a:cubicBezTo>
                    <a:cubicBezTo>
                      <a:pt x="0" y="427"/>
                      <a:pt x="401" y="1"/>
                      <a:pt x="927" y="1"/>
                    </a:cubicBezTo>
                    <a:cubicBezTo>
                      <a:pt x="1429" y="1"/>
                      <a:pt x="1830" y="427"/>
                      <a:pt x="1830" y="92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4" name="Google Shape;2294;p37"/>
              <p:cNvSpPr/>
              <p:nvPr/>
            </p:nvSpPr>
            <p:spPr>
              <a:xfrm>
                <a:off x="6469700" y="2109323"/>
                <a:ext cx="205724" cy="330620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8823" extrusionOk="0">
                    <a:moveTo>
                      <a:pt x="1354" y="1"/>
                    </a:moveTo>
                    <a:lnTo>
                      <a:pt x="552" y="5189"/>
                    </a:lnTo>
                    <a:lnTo>
                      <a:pt x="276" y="6943"/>
                    </a:lnTo>
                    <a:lnTo>
                      <a:pt x="1" y="8823"/>
                    </a:lnTo>
                    <a:lnTo>
                      <a:pt x="5489" y="8823"/>
                    </a:lnTo>
                    <a:lnTo>
                      <a:pt x="5214" y="6943"/>
                    </a:lnTo>
                    <a:lnTo>
                      <a:pt x="4938" y="5189"/>
                    </a:lnTo>
                    <a:lnTo>
                      <a:pt x="41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5" name="Google Shape;2295;p37"/>
              <p:cNvSpPr/>
              <p:nvPr/>
            </p:nvSpPr>
            <p:spPr>
              <a:xfrm>
                <a:off x="6480043" y="2303734"/>
                <a:ext cx="185039" cy="65802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756" extrusionOk="0">
                    <a:moveTo>
                      <a:pt x="276" y="1"/>
                    </a:moveTo>
                    <a:lnTo>
                      <a:pt x="0" y="1755"/>
                    </a:lnTo>
                    <a:lnTo>
                      <a:pt x="4938" y="1755"/>
                    </a:lnTo>
                    <a:lnTo>
                      <a:pt x="466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6" name="Google Shape;2296;p37"/>
              <p:cNvSpPr/>
              <p:nvPr/>
            </p:nvSpPr>
            <p:spPr>
              <a:xfrm>
                <a:off x="6480043" y="2303734"/>
                <a:ext cx="185039" cy="65802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1756" fill="none" extrusionOk="0">
                    <a:moveTo>
                      <a:pt x="4938" y="1755"/>
                    </a:moveTo>
                    <a:lnTo>
                      <a:pt x="0" y="1755"/>
                    </a:lnTo>
                    <a:lnTo>
                      <a:pt x="276" y="1"/>
                    </a:lnTo>
                    <a:lnTo>
                      <a:pt x="4662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7" name="Google Shape;2297;p37"/>
              <p:cNvSpPr/>
              <p:nvPr/>
            </p:nvSpPr>
            <p:spPr>
              <a:xfrm>
                <a:off x="6507286" y="1968460"/>
                <a:ext cx="135276" cy="10990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2933" extrusionOk="0">
                    <a:moveTo>
                      <a:pt x="0" y="0"/>
                    </a:moveTo>
                    <a:lnTo>
                      <a:pt x="526" y="2933"/>
                    </a:lnTo>
                    <a:lnTo>
                      <a:pt x="3083" y="2933"/>
                    </a:lnTo>
                    <a:lnTo>
                      <a:pt x="3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8" name="Google Shape;2298;p37"/>
              <p:cNvSpPr/>
              <p:nvPr/>
            </p:nvSpPr>
            <p:spPr>
              <a:xfrm>
                <a:off x="6507286" y="1968460"/>
                <a:ext cx="135276" cy="109907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2933" fill="none" extrusionOk="0">
                    <a:moveTo>
                      <a:pt x="3083" y="2933"/>
                    </a:moveTo>
                    <a:lnTo>
                      <a:pt x="526" y="2933"/>
                    </a:lnTo>
                    <a:lnTo>
                      <a:pt x="0" y="0"/>
                    </a:lnTo>
                    <a:lnTo>
                      <a:pt x="3609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9" name="Google Shape;2299;p37"/>
              <p:cNvSpPr/>
              <p:nvPr/>
            </p:nvSpPr>
            <p:spPr>
              <a:xfrm>
                <a:off x="6604941" y="1953059"/>
                <a:ext cx="110881" cy="75919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026" extrusionOk="0">
                    <a:moveTo>
                      <a:pt x="2411" y="0"/>
                    </a:moveTo>
                    <a:cubicBezTo>
                      <a:pt x="2333" y="0"/>
                      <a:pt x="2255" y="20"/>
                      <a:pt x="2181" y="61"/>
                    </a:cubicBezTo>
                    <a:lnTo>
                      <a:pt x="301" y="1163"/>
                    </a:lnTo>
                    <a:cubicBezTo>
                      <a:pt x="76" y="1289"/>
                      <a:pt x="1" y="1564"/>
                      <a:pt x="126" y="1790"/>
                    </a:cubicBezTo>
                    <a:cubicBezTo>
                      <a:pt x="210" y="1942"/>
                      <a:pt x="363" y="2026"/>
                      <a:pt x="523" y="2026"/>
                    </a:cubicBezTo>
                    <a:cubicBezTo>
                      <a:pt x="600" y="2026"/>
                      <a:pt x="679" y="2006"/>
                      <a:pt x="752" y="1965"/>
                    </a:cubicBezTo>
                    <a:lnTo>
                      <a:pt x="2657" y="863"/>
                    </a:lnTo>
                    <a:cubicBezTo>
                      <a:pt x="2883" y="737"/>
                      <a:pt x="2958" y="462"/>
                      <a:pt x="2808" y="236"/>
                    </a:cubicBezTo>
                    <a:cubicBezTo>
                      <a:pt x="2723" y="84"/>
                      <a:pt x="2570" y="0"/>
                      <a:pt x="24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0" name="Google Shape;2300;p37"/>
              <p:cNvSpPr/>
              <p:nvPr/>
            </p:nvSpPr>
            <p:spPr>
              <a:xfrm>
                <a:off x="6604941" y="1950623"/>
                <a:ext cx="110881" cy="80791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2156" fill="none" extrusionOk="0">
                    <a:moveTo>
                      <a:pt x="126" y="1855"/>
                    </a:moveTo>
                    <a:lnTo>
                      <a:pt x="126" y="1855"/>
                    </a:lnTo>
                    <a:cubicBezTo>
                      <a:pt x="1" y="1629"/>
                      <a:pt x="76" y="1354"/>
                      <a:pt x="301" y="1228"/>
                    </a:cubicBezTo>
                    <a:lnTo>
                      <a:pt x="2181" y="126"/>
                    </a:lnTo>
                    <a:cubicBezTo>
                      <a:pt x="2407" y="0"/>
                      <a:pt x="2682" y="75"/>
                      <a:pt x="2808" y="301"/>
                    </a:cubicBezTo>
                    <a:cubicBezTo>
                      <a:pt x="2958" y="527"/>
                      <a:pt x="2883" y="802"/>
                      <a:pt x="2657" y="928"/>
                    </a:cubicBezTo>
                    <a:lnTo>
                      <a:pt x="752" y="2030"/>
                    </a:lnTo>
                    <a:cubicBezTo>
                      <a:pt x="527" y="2156"/>
                      <a:pt x="251" y="2080"/>
                      <a:pt x="126" y="185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1" name="Google Shape;2301;p37"/>
              <p:cNvSpPr/>
              <p:nvPr/>
            </p:nvSpPr>
            <p:spPr>
              <a:xfrm>
                <a:off x="6609626" y="1836966"/>
                <a:ext cx="43243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658" extrusionOk="0">
                    <a:moveTo>
                      <a:pt x="427" y="1"/>
                    </a:moveTo>
                    <a:cubicBezTo>
                      <a:pt x="201" y="1"/>
                      <a:pt x="1" y="201"/>
                      <a:pt x="1" y="402"/>
                    </a:cubicBezTo>
                    <a:lnTo>
                      <a:pt x="76" y="2181"/>
                    </a:lnTo>
                    <a:cubicBezTo>
                      <a:pt x="76" y="2457"/>
                      <a:pt x="327" y="2657"/>
                      <a:pt x="577" y="2657"/>
                    </a:cubicBezTo>
                    <a:lnTo>
                      <a:pt x="703" y="2657"/>
                    </a:lnTo>
                    <a:cubicBezTo>
                      <a:pt x="953" y="2657"/>
                      <a:pt x="1154" y="2457"/>
                      <a:pt x="1154" y="2181"/>
                    </a:cubicBezTo>
                    <a:lnTo>
                      <a:pt x="1003" y="402"/>
                    </a:lnTo>
                    <a:cubicBezTo>
                      <a:pt x="978" y="201"/>
                      <a:pt x="778" y="1"/>
                      <a:pt x="5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2" name="Google Shape;2302;p37"/>
              <p:cNvSpPr/>
              <p:nvPr/>
            </p:nvSpPr>
            <p:spPr>
              <a:xfrm>
                <a:off x="6609626" y="1836966"/>
                <a:ext cx="43243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658" fill="none" extrusionOk="0">
                    <a:moveTo>
                      <a:pt x="703" y="2657"/>
                    </a:moveTo>
                    <a:lnTo>
                      <a:pt x="577" y="2657"/>
                    </a:lnTo>
                    <a:cubicBezTo>
                      <a:pt x="327" y="2657"/>
                      <a:pt x="76" y="2457"/>
                      <a:pt x="76" y="2181"/>
                    </a:cubicBezTo>
                    <a:lnTo>
                      <a:pt x="1" y="402"/>
                    </a:lnTo>
                    <a:cubicBezTo>
                      <a:pt x="1" y="201"/>
                      <a:pt x="201" y="1"/>
                      <a:pt x="427" y="1"/>
                    </a:cubicBezTo>
                    <a:lnTo>
                      <a:pt x="527" y="1"/>
                    </a:lnTo>
                    <a:cubicBezTo>
                      <a:pt x="778" y="1"/>
                      <a:pt x="978" y="201"/>
                      <a:pt x="1003" y="402"/>
                    </a:cubicBezTo>
                    <a:lnTo>
                      <a:pt x="1154" y="2181"/>
                    </a:lnTo>
                    <a:cubicBezTo>
                      <a:pt x="1154" y="2457"/>
                      <a:pt x="953" y="2657"/>
                      <a:pt x="703" y="26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3" name="Google Shape;2303;p37"/>
              <p:cNvSpPr/>
              <p:nvPr/>
            </p:nvSpPr>
            <p:spPr>
              <a:xfrm>
                <a:off x="6573014" y="1836966"/>
                <a:ext cx="39496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58" extrusionOk="0">
                    <a:moveTo>
                      <a:pt x="427" y="1"/>
                    </a:moveTo>
                    <a:cubicBezTo>
                      <a:pt x="201" y="1"/>
                      <a:pt x="0" y="201"/>
                      <a:pt x="0" y="402"/>
                    </a:cubicBezTo>
                    <a:lnTo>
                      <a:pt x="0" y="2181"/>
                    </a:lnTo>
                    <a:cubicBezTo>
                      <a:pt x="0" y="2432"/>
                      <a:pt x="201" y="2657"/>
                      <a:pt x="477" y="2657"/>
                    </a:cubicBezTo>
                    <a:lnTo>
                      <a:pt x="577" y="2657"/>
                    </a:lnTo>
                    <a:cubicBezTo>
                      <a:pt x="853" y="2657"/>
                      <a:pt x="1053" y="2432"/>
                      <a:pt x="1053" y="2181"/>
                    </a:cubicBezTo>
                    <a:lnTo>
                      <a:pt x="978" y="402"/>
                    </a:lnTo>
                    <a:cubicBezTo>
                      <a:pt x="978" y="201"/>
                      <a:pt x="777" y="1"/>
                      <a:pt x="5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4" name="Google Shape;2304;p37"/>
              <p:cNvSpPr/>
              <p:nvPr/>
            </p:nvSpPr>
            <p:spPr>
              <a:xfrm>
                <a:off x="6573014" y="1836966"/>
                <a:ext cx="39496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658" fill="none" extrusionOk="0">
                    <a:moveTo>
                      <a:pt x="577" y="2657"/>
                    </a:moveTo>
                    <a:lnTo>
                      <a:pt x="477" y="2657"/>
                    </a:lnTo>
                    <a:cubicBezTo>
                      <a:pt x="201" y="2657"/>
                      <a:pt x="0" y="2432"/>
                      <a:pt x="0" y="2181"/>
                    </a:cubicBezTo>
                    <a:lnTo>
                      <a:pt x="0" y="402"/>
                    </a:lnTo>
                    <a:cubicBezTo>
                      <a:pt x="0" y="201"/>
                      <a:pt x="201" y="1"/>
                      <a:pt x="427" y="1"/>
                    </a:cubicBezTo>
                    <a:lnTo>
                      <a:pt x="527" y="1"/>
                    </a:lnTo>
                    <a:cubicBezTo>
                      <a:pt x="777" y="1"/>
                      <a:pt x="978" y="201"/>
                      <a:pt x="978" y="402"/>
                    </a:cubicBezTo>
                    <a:lnTo>
                      <a:pt x="1053" y="2181"/>
                    </a:lnTo>
                    <a:cubicBezTo>
                      <a:pt x="1053" y="2432"/>
                      <a:pt x="853" y="2657"/>
                      <a:pt x="577" y="26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5" name="Google Shape;2305;p37"/>
              <p:cNvSpPr/>
              <p:nvPr/>
            </p:nvSpPr>
            <p:spPr>
              <a:xfrm>
                <a:off x="6532618" y="1836966"/>
                <a:ext cx="40433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2658" extrusionOk="0">
                    <a:moveTo>
                      <a:pt x="527" y="1"/>
                    </a:moveTo>
                    <a:cubicBezTo>
                      <a:pt x="276" y="1"/>
                      <a:pt x="76" y="201"/>
                      <a:pt x="76" y="402"/>
                    </a:cubicBezTo>
                    <a:lnTo>
                      <a:pt x="1" y="2181"/>
                    </a:lnTo>
                    <a:cubicBezTo>
                      <a:pt x="1" y="2432"/>
                      <a:pt x="201" y="2657"/>
                      <a:pt x="477" y="2657"/>
                    </a:cubicBezTo>
                    <a:lnTo>
                      <a:pt x="577" y="2657"/>
                    </a:lnTo>
                    <a:cubicBezTo>
                      <a:pt x="853" y="2657"/>
                      <a:pt x="1078" y="2432"/>
                      <a:pt x="1078" y="2181"/>
                    </a:cubicBezTo>
                    <a:lnTo>
                      <a:pt x="1078" y="402"/>
                    </a:lnTo>
                    <a:cubicBezTo>
                      <a:pt x="1078" y="201"/>
                      <a:pt x="878" y="1"/>
                      <a:pt x="6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37"/>
              <p:cNvSpPr/>
              <p:nvPr/>
            </p:nvSpPr>
            <p:spPr>
              <a:xfrm>
                <a:off x="6532618" y="1836966"/>
                <a:ext cx="40433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2658" fill="none" extrusionOk="0">
                    <a:moveTo>
                      <a:pt x="577" y="2657"/>
                    </a:moveTo>
                    <a:lnTo>
                      <a:pt x="477" y="2657"/>
                    </a:lnTo>
                    <a:cubicBezTo>
                      <a:pt x="201" y="2657"/>
                      <a:pt x="1" y="2432"/>
                      <a:pt x="1" y="2181"/>
                    </a:cubicBezTo>
                    <a:lnTo>
                      <a:pt x="76" y="402"/>
                    </a:lnTo>
                    <a:cubicBezTo>
                      <a:pt x="76" y="201"/>
                      <a:pt x="276" y="1"/>
                      <a:pt x="527" y="1"/>
                    </a:cubicBezTo>
                    <a:lnTo>
                      <a:pt x="627" y="1"/>
                    </a:lnTo>
                    <a:cubicBezTo>
                      <a:pt x="878" y="1"/>
                      <a:pt x="1078" y="201"/>
                      <a:pt x="1078" y="402"/>
                    </a:cubicBezTo>
                    <a:lnTo>
                      <a:pt x="1078" y="2181"/>
                    </a:lnTo>
                    <a:cubicBezTo>
                      <a:pt x="1078" y="2432"/>
                      <a:pt x="853" y="2657"/>
                      <a:pt x="577" y="26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7" name="Google Shape;2307;p37"/>
              <p:cNvSpPr/>
              <p:nvPr/>
            </p:nvSpPr>
            <p:spPr>
              <a:xfrm>
                <a:off x="6492259" y="1837903"/>
                <a:ext cx="43206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658" extrusionOk="0">
                    <a:moveTo>
                      <a:pt x="627" y="1"/>
                    </a:moveTo>
                    <a:cubicBezTo>
                      <a:pt x="376" y="1"/>
                      <a:pt x="176" y="176"/>
                      <a:pt x="150" y="402"/>
                    </a:cubicBezTo>
                    <a:lnTo>
                      <a:pt x="25" y="2181"/>
                    </a:lnTo>
                    <a:cubicBezTo>
                      <a:pt x="0" y="2457"/>
                      <a:pt x="201" y="2657"/>
                      <a:pt x="476" y="2657"/>
                    </a:cubicBezTo>
                    <a:lnTo>
                      <a:pt x="577" y="2657"/>
                    </a:lnTo>
                    <a:cubicBezTo>
                      <a:pt x="852" y="2657"/>
                      <a:pt x="1078" y="2457"/>
                      <a:pt x="1078" y="2181"/>
                    </a:cubicBezTo>
                    <a:lnTo>
                      <a:pt x="1153" y="402"/>
                    </a:lnTo>
                    <a:cubicBezTo>
                      <a:pt x="1153" y="176"/>
                      <a:pt x="952" y="1"/>
                      <a:pt x="7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8" name="Google Shape;2308;p37"/>
              <p:cNvSpPr/>
              <p:nvPr/>
            </p:nvSpPr>
            <p:spPr>
              <a:xfrm>
                <a:off x="6492259" y="1837903"/>
                <a:ext cx="43206" cy="99602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2658" fill="none" extrusionOk="0">
                    <a:moveTo>
                      <a:pt x="577" y="2657"/>
                    </a:moveTo>
                    <a:lnTo>
                      <a:pt x="476" y="2657"/>
                    </a:lnTo>
                    <a:cubicBezTo>
                      <a:pt x="201" y="2657"/>
                      <a:pt x="0" y="2457"/>
                      <a:pt x="25" y="2181"/>
                    </a:cubicBezTo>
                    <a:lnTo>
                      <a:pt x="150" y="402"/>
                    </a:lnTo>
                    <a:cubicBezTo>
                      <a:pt x="176" y="176"/>
                      <a:pt x="376" y="1"/>
                      <a:pt x="627" y="1"/>
                    </a:cubicBezTo>
                    <a:lnTo>
                      <a:pt x="727" y="1"/>
                    </a:lnTo>
                    <a:cubicBezTo>
                      <a:pt x="952" y="1"/>
                      <a:pt x="1153" y="176"/>
                      <a:pt x="1153" y="402"/>
                    </a:cubicBezTo>
                    <a:lnTo>
                      <a:pt x="1078" y="2181"/>
                    </a:lnTo>
                    <a:cubicBezTo>
                      <a:pt x="1078" y="2457"/>
                      <a:pt x="852" y="2657"/>
                      <a:pt x="577" y="265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06060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9" name="Google Shape;2309;p37"/>
              <p:cNvSpPr/>
              <p:nvPr/>
            </p:nvSpPr>
            <p:spPr>
              <a:xfrm>
                <a:off x="6469700" y="2109323"/>
                <a:ext cx="205724" cy="330620"/>
              </a:xfrm>
              <a:custGeom>
                <a:avLst/>
                <a:gdLst/>
                <a:ahLst/>
                <a:cxnLst/>
                <a:rect l="l" t="t" r="r" b="b"/>
                <a:pathLst>
                  <a:path w="5490" h="8823" fill="none" extrusionOk="0">
                    <a:moveTo>
                      <a:pt x="5489" y="8823"/>
                    </a:moveTo>
                    <a:lnTo>
                      <a:pt x="1" y="8823"/>
                    </a:lnTo>
                    <a:lnTo>
                      <a:pt x="276" y="6943"/>
                    </a:lnTo>
                    <a:lnTo>
                      <a:pt x="552" y="5189"/>
                    </a:lnTo>
                    <a:lnTo>
                      <a:pt x="1354" y="1"/>
                    </a:lnTo>
                    <a:lnTo>
                      <a:pt x="4136" y="1"/>
                    </a:lnTo>
                    <a:lnTo>
                      <a:pt x="4938" y="5189"/>
                    </a:lnTo>
                    <a:lnTo>
                      <a:pt x="5214" y="6943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60606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35"/>
          <p:cNvSpPr txBox="1">
            <a:spLocks noGrp="1"/>
          </p:cNvSpPr>
          <p:nvPr>
            <p:ph type="title" idx="2"/>
          </p:nvPr>
        </p:nvSpPr>
        <p:spPr>
          <a:xfrm>
            <a:off x="10124212" y="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</a:t>
            </a:r>
            <a:r>
              <a:rPr lang="en-US" dirty="0"/>
              <a:t>1</a:t>
            </a:r>
            <a:endParaRPr dirty="0"/>
          </a:p>
        </p:txBody>
      </p:sp>
      <p:sp>
        <p:nvSpPr>
          <p:cNvPr id="2153" name="Google Shape;2153;p35"/>
          <p:cNvSpPr txBox="1">
            <a:spLocks noGrp="1"/>
          </p:cNvSpPr>
          <p:nvPr>
            <p:ph type="title"/>
          </p:nvPr>
        </p:nvSpPr>
        <p:spPr>
          <a:xfrm>
            <a:off x="2789133" y="1319481"/>
            <a:ext cx="7556163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2400" dirty="0"/>
              <a:t>“CNN-Based Self Localization Using Visual Modelling of a Gyrocompass Line Mark and Omni-Vision Image for a Wheeled Soccer Robot Application”</a:t>
            </a:r>
            <a:endParaRPr sz="2400" dirty="0"/>
          </a:p>
        </p:txBody>
      </p:sp>
      <p:sp>
        <p:nvSpPr>
          <p:cNvPr id="2154" name="Google Shape;2154;p35"/>
          <p:cNvSpPr txBox="1">
            <a:spLocks noGrp="1"/>
          </p:cNvSpPr>
          <p:nvPr>
            <p:ph type="subTitle" idx="1"/>
          </p:nvPr>
        </p:nvSpPr>
        <p:spPr>
          <a:xfrm>
            <a:off x="6567214" y="738085"/>
            <a:ext cx="3093621" cy="53663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/>
            <a:r>
              <a:rPr lang="id-ID" sz="1200" dirty="0"/>
              <a:t>R. Dikairono, S. Setiawardhana, D. Purwanto, dan T. Sardjono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E3E33E-9C03-6444-6E60-082121FFA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12" y="2533960"/>
            <a:ext cx="2991232" cy="42190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AF323A-46B9-583E-912D-627C6D448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70" y="5181373"/>
            <a:ext cx="4200525" cy="157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82E00-407F-E649-7BDE-40E87208D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605" y="2638962"/>
            <a:ext cx="3247195" cy="16929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08C643-5A36-5293-8C11-4F9D9E8B0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362" y="3429000"/>
            <a:ext cx="418147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160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35"/>
          <p:cNvSpPr txBox="1">
            <a:spLocks noGrp="1"/>
          </p:cNvSpPr>
          <p:nvPr>
            <p:ph type="title" idx="2"/>
          </p:nvPr>
        </p:nvSpPr>
        <p:spPr>
          <a:xfrm>
            <a:off x="10124212" y="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</a:t>
            </a:r>
            <a:r>
              <a:rPr lang="id-ID" dirty="0"/>
              <a:t>2</a:t>
            </a:r>
            <a:endParaRPr dirty="0"/>
          </a:p>
        </p:txBody>
      </p:sp>
      <p:sp>
        <p:nvSpPr>
          <p:cNvPr id="2153" name="Google Shape;2153;p35"/>
          <p:cNvSpPr txBox="1">
            <a:spLocks noGrp="1"/>
          </p:cNvSpPr>
          <p:nvPr>
            <p:ph type="title"/>
          </p:nvPr>
        </p:nvSpPr>
        <p:spPr>
          <a:xfrm>
            <a:off x="3617845" y="1070449"/>
            <a:ext cx="6930888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2800" dirty="0"/>
              <a:t>“Omnidirectional vision-based robot localization on soccer field by particle filter”</a:t>
            </a:r>
            <a:endParaRPr sz="2800" dirty="0"/>
          </a:p>
        </p:txBody>
      </p:sp>
      <p:sp>
        <p:nvSpPr>
          <p:cNvPr id="2154" name="Google Shape;2154;p35"/>
          <p:cNvSpPr txBox="1">
            <a:spLocks noGrp="1"/>
          </p:cNvSpPr>
          <p:nvPr>
            <p:ph type="subTitle" idx="1"/>
          </p:nvPr>
        </p:nvSpPr>
        <p:spPr>
          <a:xfrm>
            <a:off x="6500209" y="827065"/>
            <a:ext cx="3624003" cy="9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/>
            <a:r>
              <a:rPr lang="nl-NL" sz="1200" dirty="0"/>
              <a:t>C.-Y. Chen, C.-Y. Ho, C.-C. Wong, dan H. Aoyama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37A6F-8010-4A22-9312-37A624147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83" y="2530731"/>
            <a:ext cx="2920443" cy="290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73756-432D-4834-9B6D-D305330FA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873" y="2096669"/>
            <a:ext cx="4649231" cy="37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5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35"/>
          <p:cNvSpPr txBox="1">
            <a:spLocks noGrp="1"/>
          </p:cNvSpPr>
          <p:nvPr>
            <p:ph type="title" idx="2"/>
          </p:nvPr>
        </p:nvSpPr>
        <p:spPr>
          <a:xfrm>
            <a:off x="10124212" y="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</a:t>
            </a:r>
            <a:r>
              <a:rPr lang="id-ID" dirty="0"/>
              <a:t>3</a:t>
            </a:r>
            <a:endParaRPr dirty="0"/>
          </a:p>
        </p:txBody>
      </p:sp>
      <p:sp>
        <p:nvSpPr>
          <p:cNvPr id="2153" name="Google Shape;2153;p35"/>
          <p:cNvSpPr txBox="1">
            <a:spLocks noGrp="1"/>
          </p:cNvSpPr>
          <p:nvPr>
            <p:ph type="title"/>
          </p:nvPr>
        </p:nvSpPr>
        <p:spPr>
          <a:xfrm>
            <a:off x="3700679" y="1027102"/>
            <a:ext cx="6609513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2800" dirty="0"/>
              <a:t>“Real time self-localization of omni-vision robot by pattern match system”</a:t>
            </a:r>
            <a:endParaRPr sz="2800" dirty="0"/>
          </a:p>
        </p:txBody>
      </p:sp>
      <p:sp>
        <p:nvSpPr>
          <p:cNvPr id="2154" name="Google Shape;2154;p35"/>
          <p:cNvSpPr txBox="1">
            <a:spLocks noGrp="1"/>
          </p:cNvSpPr>
          <p:nvPr>
            <p:ph type="subTitle" idx="1"/>
          </p:nvPr>
        </p:nvSpPr>
        <p:spPr>
          <a:xfrm>
            <a:off x="4916592" y="839012"/>
            <a:ext cx="5393600" cy="9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nl-NL" sz="1200" dirty="0"/>
              <a:t>S.-Y. Chiang, X. Guo, dan H.-W. Hu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65F31-9982-410D-9FB4-B884D9079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7209" y="3227893"/>
            <a:ext cx="4856826" cy="2603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DFB40-55E4-4CE4-9EA4-6979838F0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105" y="2446521"/>
            <a:ext cx="5466504" cy="338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80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35"/>
          <p:cNvSpPr txBox="1">
            <a:spLocks noGrp="1"/>
          </p:cNvSpPr>
          <p:nvPr>
            <p:ph type="title" idx="2"/>
          </p:nvPr>
        </p:nvSpPr>
        <p:spPr>
          <a:xfrm>
            <a:off x="10124212" y="0"/>
            <a:ext cx="2568800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" dirty="0"/>
              <a:t>0</a:t>
            </a:r>
            <a:r>
              <a:rPr lang="id-ID" dirty="0"/>
              <a:t>4</a:t>
            </a:r>
            <a:endParaRPr dirty="0"/>
          </a:p>
        </p:txBody>
      </p:sp>
      <p:sp>
        <p:nvSpPr>
          <p:cNvPr id="2153" name="Google Shape;2153;p35"/>
          <p:cNvSpPr txBox="1">
            <a:spLocks noGrp="1"/>
          </p:cNvSpPr>
          <p:nvPr>
            <p:ph type="title"/>
          </p:nvPr>
        </p:nvSpPr>
        <p:spPr>
          <a:xfrm>
            <a:off x="3700679" y="1292143"/>
            <a:ext cx="6609513" cy="100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l"/>
            <a:r>
              <a:rPr lang="en-US" sz="2800" dirty="0"/>
              <a:t>“Radial Search Lines Method for Estimating Soccer Robot Position Using an Omnidirectional Camera”</a:t>
            </a:r>
            <a:endParaRPr sz="2800" dirty="0"/>
          </a:p>
        </p:txBody>
      </p:sp>
      <p:sp>
        <p:nvSpPr>
          <p:cNvPr id="2154" name="Google Shape;2154;p35"/>
          <p:cNvSpPr txBox="1">
            <a:spLocks noGrp="1"/>
          </p:cNvSpPr>
          <p:nvPr>
            <p:ph type="subTitle" idx="1"/>
          </p:nvPr>
        </p:nvSpPr>
        <p:spPr>
          <a:xfrm>
            <a:off x="6460453" y="825143"/>
            <a:ext cx="3955756" cy="9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l"/>
            <a:r>
              <a:rPr lang="id-ID" sz="1200" dirty="0"/>
              <a:t>R. B. Hamarsudi, I. Kurnianto Wibowo, dan M. M. Bachtiar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CFD2D-ECE2-4710-ACF0-6E59D2FA9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2679782"/>
            <a:ext cx="4514850" cy="2886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175C3-D6A1-4DCE-BD5C-113364DBB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675" y="2971008"/>
            <a:ext cx="4348517" cy="286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3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7" name="Google Shape;2317;p38"/>
          <p:cNvSpPr txBox="1"/>
          <p:nvPr/>
        </p:nvSpPr>
        <p:spPr>
          <a:xfrm>
            <a:off x="1467764" y="477602"/>
            <a:ext cx="3014215" cy="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4800" kern="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Method</a:t>
            </a:r>
            <a:endParaRPr sz="4800" kern="0" dirty="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D3F83C-65AA-4BF2-B2A5-121E83B813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9" t="2834" b="16923"/>
          <a:stretch/>
        </p:blipFill>
        <p:spPr>
          <a:xfrm>
            <a:off x="7017707" y="3171401"/>
            <a:ext cx="3696033" cy="3019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43633-034D-470D-4A4D-067338054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03" y="1218238"/>
            <a:ext cx="5403740" cy="4224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583">
                <a:extLst>
                  <a:ext uri="{FF2B5EF4-FFF2-40B4-BE49-F238E27FC236}">
                    <a16:creationId xmlns:a16="http://schemas.microsoft.com/office/drawing/2014/main" id="{501E22F1-B943-4DA2-D4FF-20528B28E91A}"/>
                  </a:ext>
                </a:extLst>
              </p:cNvPr>
              <p:cNvSpPr txBox="1"/>
              <p:nvPr/>
            </p:nvSpPr>
            <p:spPr>
              <a:xfrm>
                <a:off x="5712243" y="1218238"/>
                <a:ext cx="3915534" cy="170395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id-ID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id-ID" sz="14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ncoder A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displacement</a:t>
                </a:r>
                <a:endParaRPr lang="en-ID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d-ID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id-ID" sz="14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ncoder B</a:t>
                </a:r>
                <a:r>
                  <a:rPr lang="en-US" sz="14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displacement</a:t>
                </a:r>
                <a:endParaRPr lang="en-ID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id-ID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Angular velocity </a:t>
                </a:r>
                <a:r>
                  <a:rPr lang="en-US" sz="1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z-axis</a:t>
                </a:r>
                <a:endParaRPr lang="en-ID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1−</m:t>
                        </m:r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id-ID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id-ID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White line distance data</a:t>
                </a:r>
                <a:endParaRPr lang="en-ID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id-ID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Compas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angel</a:t>
                </a:r>
                <a:endParaRPr lang="en-ID" sz="14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id-ID" sz="14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𝑟𝑎𝑤</m:t>
                        </m:r>
                      </m:sub>
                    </m:sSub>
                  </m:oMath>
                </a14:m>
                <a:r>
                  <a:rPr lang="id-ID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r>
                  <a:rPr lang="en-US" sz="1400" i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Omnivision</a:t>
                </a:r>
                <a:r>
                  <a:rPr lang="en-US" sz="14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raw image</a:t>
                </a:r>
              </a:p>
            </p:txBody>
          </p:sp>
        </mc:Choice>
        <mc:Fallback xmlns="">
          <p:sp>
            <p:nvSpPr>
              <p:cNvPr id="10" name="Text Box 583">
                <a:extLst>
                  <a:ext uri="{FF2B5EF4-FFF2-40B4-BE49-F238E27FC236}">
                    <a16:creationId xmlns:a16="http://schemas.microsoft.com/office/drawing/2014/main" id="{501E22F1-B943-4DA2-D4FF-20528B28E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243" y="1218238"/>
                <a:ext cx="3915534" cy="1703950"/>
              </a:xfrm>
              <a:prstGeom prst="rect">
                <a:avLst/>
              </a:prstGeom>
              <a:blipFill>
                <a:blip r:embed="rId5"/>
                <a:stretch>
                  <a:fillRect t="-717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583">
                <a:extLst>
                  <a:ext uri="{FF2B5EF4-FFF2-40B4-BE49-F238E27FC236}">
                    <a16:creationId xmlns:a16="http://schemas.microsoft.com/office/drawing/2014/main" id="{F1628713-3A9C-4AE2-BE61-F3703E2408E2}"/>
                  </a:ext>
                </a:extLst>
              </p:cNvPr>
              <p:cNvSpPr txBox="1"/>
              <p:nvPr/>
            </p:nvSpPr>
            <p:spPr>
              <a:xfrm>
                <a:off x="8526627" y="1218238"/>
                <a:ext cx="3392370" cy="163229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105000"/>
                  </a:lnSpc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D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[∆</m:t>
                        </m:r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∆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∆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id-ID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:</a:t>
                </a:r>
                <a:r>
                  <a:rPr kumimoji="0" lang="en-US" sz="1400" b="0" u="none" strike="noStrike" kern="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O</a:t>
                </a:r>
                <a:r>
                  <a:rPr lang="en-US" sz="1400" kern="0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dometry</a:t>
                </a:r>
                <a:r>
                  <a:rPr lang="en-US" sz="1400" kern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displacement</a:t>
                </a:r>
                <a:endParaRPr kumimoji="0" lang="en-ID" sz="1400" b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id-ID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: </a:t>
                </a:r>
                <a:r>
                  <a:rPr lang="en-US" sz="1400" kern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kumimoji="0" lang="en-US" sz="1400" b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dometry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location</a:t>
                </a:r>
                <a:endParaRPr kumimoji="0" lang="en-ID" sz="1400" b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id-ID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: </a:t>
                </a:r>
                <a:r>
                  <a:rPr lang="en-US" sz="1400" kern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article filter location</a:t>
                </a:r>
                <a:endParaRPr kumimoji="0" lang="en-ID" sz="1400" b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ofst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ofst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ofst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id-ID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: </a:t>
                </a:r>
                <a:r>
                  <a:rPr lang="en-US" sz="1400" kern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</a:t>
                </a:r>
                <a:r>
                  <a:rPr kumimoji="0" lang="en-US" sz="1400" b="0" u="none" strike="noStrike" kern="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ffset</a:t>
                </a:r>
                <a:r>
                  <a:rPr lang="en-US" sz="1400" kern="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data for odometry</a:t>
                </a:r>
                <a:endParaRPr kumimoji="0" lang="en-ID" sz="1400" b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ID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θ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id-ID" sz="14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R</m:t>
                        </m:r>
                      </m:sub>
                    </m:sSub>
                    <m:r>
                      <a:rPr kumimoji="0" lang="id-ID" sz="14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kumimoji="0" lang="id-ID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sz="1400" b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: Robot location</a:t>
                </a:r>
                <a:endParaRPr kumimoji="0" lang="en-ID" sz="1400" b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 Box 583">
                <a:extLst>
                  <a:ext uri="{FF2B5EF4-FFF2-40B4-BE49-F238E27FC236}">
                    <a16:creationId xmlns:a16="http://schemas.microsoft.com/office/drawing/2014/main" id="{F1628713-3A9C-4AE2-BE61-F3703E240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6627" y="1218238"/>
                <a:ext cx="3392370" cy="1632299"/>
              </a:xfrm>
              <a:prstGeom prst="rect">
                <a:avLst/>
              </a:prstGeom>
              <a:blipFill>
                <a:blip r:embed="rId6"/>
                <a:stretch>
                  <a:fillRect t="-746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Google Shape;2325;p39">
            <a:extLst>
              <a:ext uri="{FF2B5EF4-FFF2-40B4-BE49-F238E27FC236}">
                <a16:creationId xmlns:a16="http://schemas.microsoft.com/office/drawing/2014/main" id="{8537CF2B-92F8-1F71-45BA-B338588D82D8}"/>
              </a:ext>
            </a:extLst>
          </p:cNvPr>
          <p:cNvSpPr txBox="1">
            <a:spLocks/>
          </p:cNvSpPr>
          <p:nvPr/>
        </p:nvSpPr>
        <p:spPr>
          <a:xfrm>
            <a:off x="1859994" y="5432179"/>
            <a:ext cx="2229753" cy="7241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tx1"/>
                </a:solidFill>
              </a:rPr>
              <a:t>Overall System</a:t>
            </a:r>
            <a:endParaRPr lang="id-ID" sz="2000" kern="0" dirty="0">
              <a:solidFill>
                <a:schemeClr val="tx1"/>
              </a:solidFill>
            </a:endParaRPr>
          </a:p>
        </p:txBody>
      </p:sp>
      <p:sp>
        <p:nvSpPr>
          <p:cNvPr id="14" name="Google Shape;2325;p39">
            <a:extLst>
              <a:ext uri="{FF2B5EF4-FFF2-40B4-BE49-F238E27FC236}">
                <a16:creationId xmlns:a16="http://schemas.microsoft.com/office/drawing/2014/main" id="{4402E96B-B5DB-6509-1455-DC5C53746F83}"/>
              </a:ext>
            </a:extLst>
          </p:cNvPr>
          <p:cNvSpPr txBox="1">
            <a:spLocks/>
          </p:cNvSpPr>
          <p:nvPr/>
        </p:nvSpPr>
        <p:spPr>
          <a:xfrm>
            <a:off x="7750846" y="6078038"/>
            <a:ext cx="2229753" cy="72414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tx1"/>
                </a:solidFill>
              </a:rPr>
              <a:t>Soccer Robot</a:t>
            </a:r>
            <a:endParaRPr lang="id-ID" sz="2000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1555</TotalTime>
  <Words>637</Words>
  <Application>Microsoft Office PowerPoint</Application>
  <PresentationFormat>Widescreen</PresentationFormat>
  <Paragraphs>139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Bebas Neue</vt:lpstr>
      <vt:lpstr>Calibri</vt:lpstr>
      <vt:lpstr>Cambria Math</vt:lpstr>
      <vt:lpstr>Roboto</vt:lpstr>
      <vt:lpstr>Times New Roman</vt:lpstr>
      <vt:lpstr>Computer Science Proposal by Slidesgo</vt:lpstr>
      <vt:lpstr>1_Computer Science Proposal by Slidesgo</vt:lpstr>
      <vt:lpstr>Soccer Robot Localization Based on Sensor Fusion from Odometry and Omnivision</vt:lpstr>
      <vt:lpstr>Outline</vt:lpstr>
      <vt:lpstr>Introduction</vt:lpstr>
      <vt:lpstr>Related Works</vt:lpstr>
      <vt:lpstr>01</vt:lpstr>
      <vt:lpstr>02</vt:lpstr>
      <vt:lpstr>03</vt:lpstr>
      <vt:lpstr>04</vt:lpstr>
      <vt:lpstr>PowerPoint Presentation</vt:lpstr>
      <vt:lpstr>Odometry System</vt:lpstr>
      <vt:lpstr>Omnivision</vt:lpstr>
      <vt:lpstr>Line Detection System</vt:lpstr>
      <vt:lpstr>Particle Filter SysTem</vt:lpstr>
      <vt:lpstr>Sensor Fusion System</vt:lpstr>
      <vt:lpstr>Experiment Results and Discussion</vt:lpstr>
      <vt:lpstr>Line Detection Results</vt:lpstr>
      <vt:lpstr>Robot Global Localization Results</vt:lpstr>
      <vt:lpstr>Time Response</vt:lpstr>
      <vt:lpstr>STATISTICS OF LOCALIZATION ERRORS</vt:lpstr>
      <vt:lpstr>Sensor Fusion Results</vt:lpstr>
      <vt:lpstr>Cocnlusion</vt:lpstr>
      <vt:lpstr>ACKNOWLEDGMENT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LOKALISASI ROBOT SEPAK BOLA BERDASARKAN MULTIMODAL PERCEPTION MENGGUNAKAN OMNIVISION DAN ODOMETRY</dc:title>
  <dc:creator>MUHAMMAD AZHAR ISMAIL(590998)</dc:creator>
  <cp:lastModifiedBy>MUHAMMAD AZHAR ISMAIL</cp:lastModifiedBy>
  <cp:revision>49</cp:revision>
  <dcterms:created xsi:type="dcterms:W3CDTF">2021-07-08T02:11:00Z</dcterms:created>
  <dcterms:modified xsi:type="dcterms:W3CDTF">2022-07-21T05:18:33Z</dcterms:modified>
</cp:coreProperties>
</file>